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8" r:id="rId4"/>
    <p:sldId id="259" r:id="rId5"/>
    <p:sldId id="260" r:id="rId6"/>
    <p:sldId id="257" r:id="rId7"/>
    <p:sldId id="261" r:id="rId8"/>
    <p:sldId id="263" r:id="rId9"/>
    <p:sldId id="264" r:id="rId10"/>
    <p:sldId id="268" r:id="rId11"/>
    <p:sldId id="267" r:id="rId12"/>
    <p:sldId id="266" r:id="rId13"/>
    <p:sldId id="265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4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C813-C800-4468-90BF-C9A638C6F411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524C-6A71-473F-BF92-81555C5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399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C813-C800-4468-90BF-C9A638C6F411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524C-6A71-473F-BF92-81555C5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992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C813-C800-4468-90BF-C9A638C6F411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524C-6A71-473F-BF92-81555C5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22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C813-C800-4468-90BF-C9A638C6F411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524C-6A71-473F-BF92-81555C5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872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C813-C800-4468-90BF-C9A638C6F411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524C-6A71-473F-BF92-81555C5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263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C813-C800-4468-90BF-C9A638C6F411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524C-6A71-473F-BF92-81555C5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208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C813-C800-4468-90BF-C9A638C6F411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524C-6A71-473F-BF92-81555C5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05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C813-C800-4468-90BF-C9A638C6F411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524C-6A71-473F-BF92-81555C5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17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C813-C800-4468-90BF-C9A638C6F411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524C-6A71-473F-BF92-81555C5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498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C813-C800-4468-90BF-C9A638C6F411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524C-6A71-473F-BF92-81555C5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152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C813-C800-4468-90BF-C9A638C6F411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524C-6A71-473F-BF92-81555C5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296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8C813-C800-4468-90BF-C9A638C6F411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A524C-6A71-473F-BF92-81555C5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671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&#1085;&#1072;&#1095;&#1072;&#1083;&#1086;.pptx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slide" Target="slide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1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1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1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slide" Target="slide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slide" Target="slide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1.png"/><Relationship Id="rId7" Type="http://schemas.openxmlformats.org/officeDocument/2006/relationships/image" Target="../media/image32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1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900" y="0"/>
            <a:ext cx="5747010" cy="5973018"/>
          </a:xfrm>
          <a:prstGeom prst="rect">
            <a:avLst/>
          </a:prstGeom>
        </p:spPr>
      </p:pic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32852"/>
            <a:ext cx="3233531" cy="24251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139473" y="5794513"/>
            <a:ext cx="18582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linkClick r:id="rId6" action="ppaction://hlinksldjump"/>
              </a:rPr>
              <a:t>ИГРЫ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9871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6575" t="2655" r="847" b="-2655"/>
          <a:stretch/>
        </p:blipFill>
        <p:spPr>
          <a:xfrm>
            <a:off x="3538331" y="2107096"/>
            <a:ext cx="5496340" cy="37439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278" y="319840"/>
            <a:ext cx="8474174" cy="1566808"/>
          </a:xfrm>
          <a:prstGeom prst="rect">
            <a:avLst/>
          </a:prstGeom>
        </p:spPr>
      </p:pic>
      <p:pic>
        <p:nvPicPr>
          <p:cNvPr id="4098" name="Picture 2" descr="https://heaclub.ru/tim/ebef84a0800310eb0383d528994de1e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" t="51710" r="67032" b="754"/>
          <a:stretch/>
        </p:blipFill>
        <p:spPr bwMode="auto">
          <a:xfrm>
            <a:off x="2971800" y="1798213"/>
            <a:ext cx="6291470" cy="474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5161" y="42759"/>
            <a:ext cx="1877731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200" y="2258026"/>
            <a:ext cx="5667790" cy="40241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278" y="319840"/>
            <a:ext cx="8474174" cy="1566808"/>
          </a:xfrm>
          <a:prstGeom prst="rect">
            <a:avLst/>
          </a:prstGeom>
        </p:spPr>
      </p:pic>
      <p:pic>
        <p:nvPicPr>
          <p:cNvPr id="3074" name="Picture 2" descr="https://heaclub.ru/tim/ebef84a0800310eb0383d528994de1e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2" t="1679" r="1319" b="49872"/>
          <a:stretch/>
        </p:blipFill>
        <p:spPr bwMode="auto">
          <a:xfrm>
            <a:off x="2413551" y="2067339"/>
            <a:ext cx="5915439" cy="458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5161" y="42759"/>
            <a:ext cx="1877731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.pinimg.com/originals/e2/67/12/e26712fbcc2017e3d70109e58d24e2f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677" y="1587471"/>
            <a:ext cx="4403092" cy="527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278" y="319840"/>
            <a:ext cx="8474174" cy="1566808"/>
          </a:xfrm>
          <a:prstGeom prst="rect">
            <a:avLst/>
          </a:prstGeom>
        </p:spPr>
      </p:pic>
      <p:pic>
        <p:nvPicPr>
          <p:cNvPr id="3" name="Picture 2" descr="https://ds02.infourok.ru/uploads/ex/0380/0004f907-af56aa26/img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1" t="25957" r="23406" b="25347"/>
          <a:stretch/>
        </p:blipFill>
        <p:spPr bwMode="auto">
          <a:xfrm>
            <a:off x="1799278" y="1645699"/>
            <a:ext cx="8159731" cy="521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5161" y="42759"/>
            <a:ext cx="1877731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1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4.infourok.ru/uploads/ex/103f/00088836-9a317160/hello_html_m20681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557" y="1920240"/>
            <a:ext cx="4937760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0782" y="273830"/>
            <a:ext cx="84717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Угадай слово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26" name="Picture 2" descr="https://prezentacii.info/wp-content/uploads/2015/11/L9TDj95kLwiO8Feb/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7" t="4028" r="12735" b="10186"/>
          <a:stretch/>
        </p:blipFill>
        <p:spPr bwMode="auto">
          <a:xfrm>
            <a:off x="3392369" y="1920239"/>
            <a:ext cx="5699947" cy="487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5161" y="42759"/>
            <a:ext cx="1877731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7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5"/>
            <a:ext cx="8980905" cy="6748994"/>
          </a:xfrm>
          <a:prstGeom prst="rect">
            <a:avLst/>
          </a:prstGeom>
        </p:spPr>
      </p:pic>
      <p:pic>
        <p:nvPicPr>
          <p:cNvPr id="3" name="Рисунок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4269" y="4419450"/>
            <a:ext cx="1877731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7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221" y="3740459"/>
            <a:ext cx="2219325" cy="304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73907" y="2497412"/>
            <a:ext cx="5870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</a:rPr>
              <a:t>Что здесь лишнее?</a:t>
            </a:r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9" name="Picture 6" descr="https://i.pinimg.com/736x/7c/c0/8e/7cc08e77f487e4f3ccde96eeb93ba305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702" y="51980"/>
            <a:ext cx="1878211" cy="23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092606"/>
            <a:ext cx="3363317" cy="2765394"/>
          </a:xfrm>
          <a:prstGeom prst="rect">
            <a:avLst/>
          </a:prstGeom>
        </p:spPr>
      </p:pic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9086" y="0"/>
            <a:ext cx="4792678" cy="2632229"/>
          </a:xfrm>
          <a:prstGeom prst="rect">
            <a:avLst/>
          </a:prstGeom>
        </p:spPr>
      </p:pic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1405" y="3420742"/>
            <a:ext cx="2762866" cy="33154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1"/>
            <a:ext cx="2800035" cy="272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5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915" y="431175"/>
            <a:ext cx="2219136" cy="3048264"/>
          </a:xfrm>
          <a:prstGeom prst="rect">
            <a:avLst/>
          </a:prstGeom>
        </p:spPr>
      </p:pic>
      <p:sp>
        <p:nvSpPr>
          <p:cNvPr id="3" name="Прямоугольник 2">
            <a:hlinkClick r:id="rId3" action="ppaction://hlinksldjump"/>
          </p:cNvPr>
          <p:cNvSpPr/>
          <p:nvPr/>
        </p:nvSpPr>
        <p:spPr>
          <a:xfrm>
            <a:off x="4163627" y="4873841"/>
            <a:ext cx="1837678" cy="175777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813" y="4873841"/>
            <a:ext cx="1853345" cy="1767993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051" y="4873841"/>
            <a:ext cx="1853345" cy="17679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81813" y="4873841"/>
            <a:ext cx="1853345" cy="17782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571264" y="3384586"/>
            <a:ext cx="62327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Место звука в слове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Рисунок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9033" y="196066"/>
            <a:ext cx="1877731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1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>
            <a:off x="1775534" y="4873841"/>
            <a:ext cx="1837678" cy="175777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459" y="4863626"/>
            <a:ext cx="1853345" cy="1767993"/>
          </a:xfrm>
          <a:prstGeom prst="rect">
            <a:avLst/>
          </a:prstGeom>
        </p:spPr>
      </p:pic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051" y="4873841"/>
            <a:ext cx="1853345" cy="17679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21120" y="4863626"/>
            <a:ext cx="1853345" cy="17782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791" y="322363"/>
            <a:ext cx="3983064" cy="39830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466" y="3947169"/>
            <a:ext cx="6230652" cy="926672"/>
          </a:xfrm>
          <a:prstGeom prst="rect">
            <a:avLst/>
          </a:prstGeom>
        </p:spPr>
      </p:pic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1996" y="98412"/>
            <a:ext cx="1877731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5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>
            <a:off x="1775534" y="4873841"/>
            <a:ext cx="1837678" cy="175777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379" y="4873841"/>
            <a:ext cx="1853345" cy="1767993"/>
          </a:xfrm>
          <a:prstGeom prst="rect">
            <a:avLst/>
          </a:prstGeom>
        </p:spPr>
      </p:pic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623" y="4863625"/>
            <a:ext cx="1853345" cy="17679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019379" y="4853410"/>
            <a:ext cx="1853345" cy="17782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774" y="210825"/>
            <a:ext cx="4027606" cy="40276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251" y="4072369"/>
            <a:ext cx="6230652" cy="926672"/>
          </a:xfrm>
          <a:prstGeom prst="rect">
            <a:avLst/>
          </a:prstGeom>
        </p:spPr>
      </p:pic>
      <p:pic>
        <p:nvPicPr>
          <p:cNvPr id="9" name="Рисунок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6385" y="284843"/>
            <a:ext cx="1877731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0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45083" y="3451700"/>
            <a:ext cx="5249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Звуковой анализ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620" y="69056"/>
            <a:ext cx="3640810" cy="33826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17577" y="4357653"/>
            <a:ext cx="2494625" cy="250034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422559" y="4357652"/>
            <a:ext cx="2494625" cy="250034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541" y="4357652"/>
            <a:ext cx="2511770" cy="251177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412202" y="4375030"/>
            <a:ext cx="2504982" cy="251177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892602" y="4383880"/>
            <a:ext cx="2504982" cy="2476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802" y="4387223"/>
            <a:ext cx="2517866" cy="2487384"/>
          </a:xfrm>
          <a:prstGeom prst="rect">
            <a:avLst/>
          </a:prstGeom>
        </p:spPr>
      </p:pic>
      <p:pic>
        <p:nvPicPr>
          <p:cNvPr id="15" name="Рисунок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9852" y="151677"/>
            <a:ext cx="1877731" cy="23288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8920" y="4946351"/>
            <a:ext cx="151193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9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136" y="4410243"/>
            <a:ext cx="2517866" cy="25239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353" y="4486450"/>
            <a:ext cx="2371550" cy="23715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00326" y="4496540"/>
            <a:ext cx="2361460" cy="2361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37806" y="157397"/>
            <a:ext cx="164225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</a:t>
            </a:r>
            <a:endParaRPr lang="ru-RU" sz="2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843" y="0"/>
            <a:ext cx="1639966" cy="317019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537349" y="2035205"/>
            <a:ext cx="1550425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</a:t>
            </a:r>
            <a:endParaRPr lang="ru-RU" sz="2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7638" y="-118246"/>
            <a:ext cx="5692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СОСТАВЬТЕ СЛОВО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1" name="Рисунок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5161" y="42759"/>
            <a:ext cx="1877731" cy="23288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9126" y="920448"/>
            <a:ext cx="3349619" cy="33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4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339 -0.00394 -0.00795 -0.00972 -0.01172 -0.01296 C -0.0155 -0.0162 -0.01914 -0.0213 -0.02331 -0.02199 C -0.02578 -0.02245 -0.02826 -0.02269 -0.0306 -0.02315 C -0.03724 -0.02477 -0.04375 -0.02778 -0.05026 -0.02847 C -0.05417 -0.02894 -0.05808 -0.02917 -0.06198 -0.02963 C -0.08086 -0.03287 -0.06641 -0.03102 -0.08386 -0.03611 C -0.08763 -0.03727 -0.09154 -0.03796 -0.09545 -0.03889 C -0.10404 -0.0382 -0.11862 -0.03866 -0.12826 -0.03495 C -0.13125 -0.0338 -0.13399 -0.03125 -0.13698 -0.02963 C -0.14414 -0.0257 -0.14505 -0.0257 -0.15222 -0.02315 C -0.15638 -0.01991 -0.16068 -0.0169 -0.16459 -0.01296 C -0.16914 -0.00833 -0.17318 -0.00208 -0.17774 0.00255 L -0.18282 0.00787 C -0.18555 0.01505 -0.18646 0.01805 -0.19011 0.02454 C -0.19167 0.02755 -0.19349 0.02986 -0.19518 0.03241 C -0.19714 0.04167 -0.19727 0.04352 -0.20026 0.05185 C -0.20117 0.05417 -0.20248 0.05579 -0.20326 0.05833 C -0.20573 0.06713 -0.20755 0.07639 -0.20977 0.08542 C -0.21055 0.08842 -0.21146 0.09143 -0.21198 0.09444 C -0.21315 0.10278 -0.21237 0.09792 -0.2142 0.1088 C -0.21367 0.11967 -0.21459 0.13079 -0.21263 0.1412 C -0.2125 0.14236 -0.21237 0.14375 -0.21198 0.14491 C -0.21042 0.14954 -0.2086 0.15231 -0.20612 0.15532 C -0.19974 0.16296 -0.19649 0.16342 -0.18789 0.16829 C -0.18268 0.1713 -0.17657 0.1743 -0.17123 0.17616 C -0.16875 0.17685 -0.16628 0.17708 -0.16393 0.17731 L -0.14206 0.17986 C -0.12318 0.17917 -0.10417 0.18032 -0.08529 0.17731 C -0.07995 0.17662 -0.07513 0.17106 -0.06992 0.16829 C -0.0642 0.16528 -0.0569 0.16319 -0.05104 0.15926 C -0.04948 0.15833 -0.04818 0.15671 -0.04662 0.15532 C -0.04649 0.15417 -0.04636 0.15255 -0.04597 0.15139 C -0.04479 0.14815 -0.04297 0.14884 -0.04297 0.14375 C -0.04297 0.14213 -0.04401 0.1463 -0.04453 0.14768 C -0.04505 0.1493 -0.04518 0.15139 -0.04597 0.15278 C -0.04831 0.15648 -0.05951 0.16921 -0.06198 0.17083 C -0.06576 0.17361 -0.06589 0.17384 -0.06992 0.17616 C -0.07162 0.17708 -0.07331 0.17824 -0.075 0.1787 C -0.08255 0.18055 -0.09479 0.18171 -0.10274 0.18264 C -0.12709 0.18171 -0.13099 0.19143 -0.14492 0.17477 C -0.14649 0.17292 -0.14792 0.17037 -0.14935 0.16829 C -0.15026 0.16528 -0.15117 0.16227 -0.15222 0.15926 C -0.15365 0.15532 -0.1556 0.15185 -0.15664 0.14768 C -0.15782 0.14305 -0.15742 0.13773 -0.15886 0.13333 C -0.16211 0.12315 -0.16797 0.11574 -0.17045 0.10486 C -0.17344 0.0919 -0.17448 0.08542 -0.17917 0.07245 C -0.18854 0.04653 -0.18412 0.06412 -0.19518 0.04028 C -0.20065 0.02847 -0.20456 0.01458 -0.21055 0.00393 C -0.2142 -0.00255 -0.21797 -0.0088 -0.22149 -0.01551 C -0.23216 -0.03634 -0.23164 -0.04097 -0.24401 -0.06088 C -0.24714 -0.06574 -0.25104 -0.06875 -0.25417 -0.07384 C -0.26159 -0.08565 -0.26745 -0.10046 -0.27526 -0.11134 C -0.32383 -0.17708 -0.2819 -0.12292 -0.32917 -0.17732 C -0.37448 -0.2294 -0.33555 -0.19028 -0.3642 -0.21482 C -0.36693 -0.21713 -0.36927 -0.22107 -0.37214 -0.22269 C -0.37813 -0.22546 -0.38438 -0.22546 -0.39037 -0.22778 C -0.41485 -0.23704 -0.39115 -0.23287 -0.41367 -0.23542 C -0.41784 -0.23472 -0.42201 -0.23472 -0.42604 -0.23287 C -0.42813 -0.23195 -0.42995 -0.22986 -0.4319 -0.22778 C -0.44167 -0.21713 -0.4517 -0.20741 -0.46094 -0.19537 C -0.4711 -0.18241 -0.4905 -0.13357 -0.49297 -0.12431 C -0.4974 -0.10833 -0.503 -0.09306 -0.50612 -0.07639 L -0.51055 -0.05301 C -0.51211 -0.0206 -0.50912 -0.06019 -0.51706 -0.01806 C -0.51836 -0.01111 -0.51849 -0.00347 -0.51927 0.00393 C -0.51875 0.03796 -0.51836 0.07222 -0.51784 0.10625 C -0.51758 0.11481 -0.51771 0.12361 -0.51706 0.13217 C -0.5155 0.15208 -0.51302 0.16273 -0.51055 0.18125 C -0.5099 0.18565 -0.50951 0.18981 -0.50899 0.19421 C -0.50768 0.2088 -0.50912 0.2 -0.50755 0.20833 C -0.50729 0.21111 -0.50716 0.21366 -0.5069 0.2162 C -0.50625 0.2206 -0.50495 0.22616 -0.50391 0.23055 C -0.50417 0.23611 -0.50352 0.24213 -0.50469 0.24722 C -0.50534 0.25023 -0.50742 0.25116 -0.50899 0.25255 C -0.51211 0.25509 -0.52357 0.26157 -0.52657 0.26273 C -0.61107 0.30208 -0.58138 0.29421 -0.6263 0.30417 C -0.62748 0.30509 -0.63008 0.30903 -0.62995 0.30671 C -0.62813 0.27893 -0.62696 0.28819 -0.62266 0.27569 C -0.62201 0.27407 -0.62201 0.27199 -0.62123 0.2706 C -0.62058 0.26967 -0.61966 0.26967 -0.61901 0.26921 C -0.61992 0.26852 -0.62084 0.2662 -0.62188 0.26667 C -0.62305 0.26736 -0.62344 0.27014 -0.62409 0.27176 C -0.6263 0.27731 -0.62461 0.27454 -0.62774 0.27824 C -0.62852 0.28055 -0.6293 0.28264 -0.62995 0.28472 C -0.63021 0.28611 -0.63034 0.2875 -0.6306 0.28866 C -0.63099 0.29005 -0.63203 0.29259 -0.63203 0.29259 L -0.63203 0.29259 " pathEditMode="relative" ptsTypes="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-3.125E-6 1.11111E-6 C 0.00026 -0.0044 0.00091 -0.0088 0.00065 -0.01297 C 0.00052 -0.0176 -0.00521 -0.02639 -0.00586 -0.02732 C -0.00664 -0.02801 -0.00716 -0.0294 -0.00807 -0.02986 C -0.0112 -0.03195 -0.01432 -0.03241 -0.01745 -0.0338 C -0.02669 -0.0375 -0.01992 -0.03542 -0.02838 -0.0375 C -0.0362 -0.03727 -0.04401 -0.0375 -0.05169 -0.03635 C -0.0526 -0.03611 -0.05312 -0.03449 -0.0539 -0.0338 C -0.05534 -0.03241 -0.0569 -0.03148 -0.05833 -0.02986 C -0.06458 -0.02199 -0.05833 -0.02639 -0.06341 -0.02338 C -0.06406 -0.02176 -0.06471 -0.01968 -0.06549 -0.01829 C -0.06992 -0.01042 -0.06758 -0.01852 -0.07213 -0.00787 C -0.07278 -0.00602 -0.0737 -0.00463 -0.07435 -0.00278 C -0.07487 -0.0007 -0.075 0.00185 -0.07578 0.0037 C -0.0763 0.00532 -0.07721 0.00648 -0.07799 0.00764 C -0.07956 0.01666 -0.0776 0.00555 -0.07943 0.01805 C -0.07982 0.02106 -0.07982 0.02453 -0.08086 0.02708 C -0.08164 0.02893 -0.08333 0.02893 -0.0845 0.02963 C -0.08541 0.03194 -0.08659 0.03379 -0.08737 0.03611 C -0.08789 0.03773 -0.08776 0.03981 -0.08815 0.04143 C -0.08841 0.04282 -0.08906 0.04398 -0.08958 0.04514 C -0.08906 0.07153 -0.08932 0.09791 -0.08815 0.12407 C -0.08789 0.1287 -0.08672 0.13333 -0.08515 0.13703 C -0.08411 0.14028 -0.08294 0.14328 -0.08151 0.14606 C -0.08086 0.14745 -0.08008 0.14861 -0.07943 0.15 C -0.07877 0.15115 -0.07851 0.15278 -0.07799 0.15393 C -0.07708 0.15555 -0.07591 0.15648 -0.075 0.15787 C -0.07018 0.16528 -0.07552 0.15856 -0.0707 0.16435 C -0.06992 0.16597 -0.06901 0.16759 -0.06849 0.16944 C -0.0681 0.1706 -0.06823 0.17222 -0.06771 0.17338 C -0.06601 0.17708 -0.06484 0.17731 -0.06263 0.17847 C -0.05807 0.18657 -0.06419 0.175 -0.06041 0.18495 C -0.05989 0.18657 -0.05885 0.1875 -0.05833 0.18889 C -0.0569 0.19213 -0.05573 0.19676 -0.05469 0.20046 C -0.05403 0.20625 -0.05312 0.21018 -0.05469 0.21597 C -0.05495 0.21759 -0.05612 0.21782 -0.05677 0.21875 C -0.05781 0.22129 -0.05924 0.22338 -0.05976 0.22639 C -0.06002 0.22778 -0.06015 0.22916 -0.06041 0.23032 C -0.06081 0.23171 -0.06159 0.23287 -0.06198 0.23426 C -0.06224 0.23541 -0.06211 0.23703 -0.06263 0.23796 C -0.06315 0.23935 -0.06419 0.23958 -0.06484 0.24074 C -0.06562 0.2419 -0.0664 0.24305 -0.06706 0.24444 C -0.07409 0.25995 -0.06823 0.25023 -0.07578 0.26134 C -0.07643 0.26342 -0.07708 0.26574 -0.07799 0.26782 C -0.08034 0.27407 -0.08372 0.28171 -0.08672 0.28727 C -0.09219 0.29791 -0.09609 0.30208 -0.10117 0.31574 C -0.10677 0.33032 -0.11002 0.34051 -0.11875 0.35324 C -0.12161 0.35764 -0.12539 0.36065 -0.12747 0.3662 C -0.12786 0.36759 -0.12825 0.36898 -0.1289 0.37014 C -0.13086 0.37361 -0.13463 0.37778 -0.13685 0.38055 C -0.13711 0.38171 -0.1375 0.3831 -0.13763 0.38426 C -0.13789 0.38657 -0.13724 0.39004 -0.13841 0.39074 C -0.13971 0.3919 -0.14127 0.38912 -0.14271 0.38819 C -0.14791 0.38935 -0.15195 0.39004 -0.15729 0.39213 C -0.16719 0.39583 -0.16601 0.39722 -0.17695 0.39977 C -0.1845 0.40162 -0.20729 0.40555 -0.21549 0.40625 C -0.22383 0.40717 -0.23203 0.40717 -0.24023 0.40764 C -0.24245 0.4081 -0.24466 0.40879 -0.24687 0.40903 C -0.25625 0.40972 -0.26588 0.4074 -0.27526 0.41018 C -0.27669 0.41065 -0.27604 0.41551 -0.27669 0.41805 C -0.27721 0.41967 -0.27773 0.42129 -0.27812 0.42315 C -0.27903 0.42685 -0.27903 0.4294 -0.27956 0.43356 C -0.28164 0.45 -0.2789 0.42569 -0.28099 0.44514 C -0.28151 0.45509 -0.28216 0.46504 -0.28255 0.475 C -0.28502 0.54213 -0.28151 0.50509 -0.28541 0.53449 C -0.29036 0.57199 -0.28502 0.53403 -0.28763 0.55 C -0.28789 0.55162 -0.28789 0.55347 -0.28828 0.55509 C -0.28867 0.55671 -0.28932 0.55787 -0.28971 0.55903 L -0.28906 0.56435 L -0.28906 0.56435 " pathEditMode="relative" ptsTypes="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5.18519E-6 L 3.75E-6 -5.18519E-6 C 0.00182 -0.00256 0.00364 -0.0058 0.00572 -0.00788 C 0.00846 -0.01043 0.01367 -0.01436 0.01744 -0.01552 C 0.01914 -0.01621 0.02083 -0.01668 0.02252 -0.01691 C 0.02565 -0.01737 0.02877 -0.01783 0.03203 -0.01807 C 0.03541 -0.02015 0.03684 -0.02154 0.0414 -0.01807 C 0.04244 -0.01737 0.04218 -0.01459 0.04283 -0.01297 C 0.04401 -0.01066 0.04648 -0.00649 0.04648 -0.00649 C 0.04674 -0.00533 0.04687 -0.00371 0.04726 -0.00256 C 0.04765 -0.00163 0.04843 -0.00117 0.04869 -5.18519E-6 C 0.05078 0.00717 0.04791 0.00323 0.05091 0.00902 C 0.05247 0.01226 0.05598 0.01805 0.05598 0.01805 C 0.05651 0.02013 0.05716 0.02221 0.05742 0.02453 C 0.05781 0.02707 0.05794 0.02985 0.0582 0.0324 C 0.05833 0.03402 0.05872 0.03587 0.05885 0.03749 C 0.05533 0.06318 0.05937 0.03263 0.05677 0.05832 C 0.05625 0.06342 0.05585 0.06133 0.05455 0.06596 C 0.0539 0.06805 0.05351 0.07036 0.05312 0.07244 C 0.05273 0.07406 0.0526 0.07592 0.05234 0.07754 C 0.05208 0.07985 0.05221 0.08217 0.05169 0.08402 C 0.05117 0.08541 0.05013 0.08587 0.04947 0.0868 C 0.04921 0.08749 0.04622 0.0942 0.04583 0.09582 C 0.04518 0.09814 0.04283 0.10416 0.0444 0.10346 L 0.05169 0.10092 C 0.05481 0.09976 0.05781 0.09906 0.06106 0.09837 C 0.06862 0.09374 0.06536 0.09536 0.08151 0.09837 C 0.08229 0.0986 0.08294 0.10022 0.08372 0.10092 C 0.08437 0.10161 0.08515 0.10184 0.0858 0.10231 C 0.09674 0.12592 0.08867 0.10647 0.09817 0.13587 C 0.09987 0.14073 0.10182 0.14513 0.10338 0.15022 C 0.10625 0.15948 0.10286 0.15439 0.10703 0.15925 C 0.10768 0.16087 0.10872 0.16249 0.10911 0.16434 C 0.10989 0.16758 0.11002 0.17129 0.11054 0.17476 C 0.1108 0.17592 0.11093 0.17731 0.11132 0.17869 C 0.11171 0.18008 0.11237 0.18124 0.11276 0.1824 C 0.11484 0.20068 0.11067 0.17453 0.12669 0.19281 C 0.12864 0.19536 0.12721 0.20161 0.12812 0.20578 C 0.13307 0.22823 0.12669 0.20068 0.13098 0.21619 C 0.13138 0.21735 0.13151 0.21874 0.13177 0.22013 C 0.13216 0.22221 0.13268 0.2243 0.1332 0.22661 C 0.13294 0.22916 0.13164 0.23193 0.13242 0.23425 C 0.13294 0.23587 0.13437 0.23356 0.13541 0.23309 C 0.1375 0.2317 0.13867 0.22985 0.14049 0.22777 C 0.14114 0.22615 0.14166 0.22406 0.1427 0.22268 C 0.14348 0.22129 0.14466 0.22106 0.14557 0.22013 C 0.14635 0.2192 0.14713 0.21851 0.14778 0.21735 C 0.15338 0.20925 0.14674 0.21735 0.15208 0.2111 C 0.1526 0.20879 0.15299 0.2067 0.15351 0.20462 C 0.15442 0.20115 0.15507 0.20045 0.15651 0.19814 C 0.15768 0.19374 0.15963 0.18981 0.16015 0.18518 C 0.16041 0.18286 0.16041 0.18078 0.1608 0.17869 C 0.16119 0.17707 0.16158 0.17568 0.16237 0.17476 C 0.16367 0.17268 0.16523 0.17129 0.16666 0.16967 C 0.17083 0.16457 0.16901 0.16619 0.17682 0.16318 C 0.18619 0.15948 0.1901 0.15879 0.19947 0.1567 C 0.22487 0.14212 0.21432 0.14698 0.23072 0.13981 C 0.23554 0.14027 0.24049 0.13934 0.24531 0.14096 C 0.24609 0.14143 0.24557 0.14374 0.24609 0.1449 C 0.24661 0.14652 0.24752 0.14744 0.24817 0.14883 C 0.25 0.16805 0.24726 0.14443 0.25182 0.16434 C 0.25247 0.16689 0.25208 0.16967 0.2526 0.17221 C 0.25312 0.17499 0.25403 0.17731 0.25481 0.17985 C 0.25507 0.18471 0.25507 0.18957 0.25546 0.1942 C 0.25572 0.19652 0.25664 0.19837 0.2569 0.20068 C 0.25729 0.20277 0.25742 0.20508 0.25768 0.20717 C 0.25794 0.20832 0.2582 0.20971 0.25846 0.2111 C 0.2608 0.24698 0.25781 0.21967 0.26354 0.2486 C 0.26419 0.25161 0.26497 0.2618 0.2664 0.26527 C 0.26692 0.26666 0.26783 0.26712 0.26862 0.26805 C 0.26888 0.2692 0.26862 0.27175 0.2694 0.27175 C 0.28776 0.27291 0.29127 0.2699 0.30716 0.26156 C 0.30937 0.26041 0.31158 0.25879 0.3138 0.25763 C 0.31497 0.25879 0.31601 0.26156 0.31744 0.26156 C 0.32109 0.2611 0.34296 0.24953 0.34505 0.2486 C 0.34583 0.24721 0.34635 0.24559 0.34726 0.24467 C 0.34791 0.24397 0.34869 0.24281 0.34947 0.24328 C 0.35429 0.24652 0.35872 0.25092 0.36328 0.25508 C 0.36484 0.25647 0.36601 0.25879 0.36757 0.26018 C 0.36901 0.26133 0.37057 0.2618 0.372 0.26272 C 0.37369 0.26388 0.37539 0.26527 0.37708 0.26666 C 0.37929 0.27059 0.38112 0.27499 0.38372 0.27823 C 0.38945 0.28587 0.39674 0.29004 0.40182 0.29906 L 0.40989 0.31318 C 0.41875 0.34768 0.41002 0.31666 0.41783 0.33911 C 0.41992 0.34513 0.42096 0.35231 0.42369 0.3574 C 0.42539 0.36018 0.42812 0.35994 0.4302 0.3611 C 0.44934 0.42916 0.41575 0.3067 0.44049 0.41156 C 0.44518 0.43193 0.45169 0.44027 0.45937 0.45693 C 0.47187 0.48379 0.4746 0.4986 0.49505 0.5192 C 0.50039 0.52453 0.50716 0.52268 0.51328 0.5243 C 0.52786 0.52337 0.54244 0.52175 0.5569 0.52175 C 0.5582 0.52175 0.55442 0.52337 0.55325 0.5243 C 0.55104 0.52638 0.55052 0.52846 0.54817 0.53078 C 0.54752 0.53147 0.54674 0.5317 0.54609 0.53217 C 0.54427 0.53425 0.54296 0.53541 0.54166 0.53865 C 0.54101 0.54004 0.54075 0.54212 0.54023 0.54374 C 0.54101 0.55531 0.53958 0.55161 0.54244 0.5567 L 0.54309 0.55809 L 0.54309 0.55809 " pathEditMode="relative" ptsTypes="AAA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5161" y="42759"/>
            <a:ext cx="1877731" cy="23288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87410"/>
            <a:ext cx="2527615" cy="21705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45124"/>
            <a:ext cx="3255405" cy="2034629"/>
          </a:xfrm>
          <a:prstGeom prst="rect">
            <a:avLst/>
          </a:prstGeom>
        </p:spPr>
      </p:pic>
      <p:sp>
        <p:nvSpPr>
          <p:cNvPr id="2" name="Равнобедренный треугольник 1"/>
          <p:cNvSpPr/>
          <p:nvPr/>
        </p:nvSpPr>
        <p:spPr>
          <a:xfrm>
            <a:off x="3315369" y="0"/>
            <a:ext cx="5170529" cy="1085291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94596" y="1095448"/>
            <a:ext cx="2606037" cy="16724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908366" y="1085291"/>
            <a:ext cx="2546737" cy="167248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72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6859" y="2773484"/>
            <a:ext cx="2621507" cy="16826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6886" y="4428257"/>
            <a:ext cx="2621507" cy="16826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4561" y="2758367"/>
            <a:ext cx="2560542" cy="16826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2809" y="4419112"/>
            <a:ext cx="2560542" cy="16826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473" y="305169"/>
            <a:ext cx="2640922" cy="176061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839751" y="1452656"/>
            <a:ext cx="129129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Ш</a:t>
            </a:r>
            <a:endParaRPr lang="ru-RU" sz="7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365018" y="3042700"/>
            <a:ext cx="6735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7200" b="1" dirty="0" smtClean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С</a:t>
            </a:r>
            <a:endParaRPr lang="ru-RU" sz="7200" b="1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63415" y="4577454"/>
            <a:ext cx="6767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7200" b="1" dirty="0" smtClean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Р</a:t>
            </a:r>
            <a:endParaRPr lang="ru-RU" sz="7200" b="1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21325" y="6353126"/>
            <a:ext cx="8598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Заполни пустые окошки буквой А. Прочитай слоги. Подбери картинки на эти слоги.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816581" y="2985304"/>
            <a:ext cx="7441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72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816580" y="4800397"/>
            <a:ext cx="7441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72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А</a:t>
            </a:r>
          </a:p>
        </p:txBody>
      </p:sp>
      <p:pic>
        <p:nvPicPr>
          <p:cNvPr id="2052" name="Picture 4" descr="https://img-fotki.yandex.ru/get/4526/101695605.bd3/0_93a27_4f216746_X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606" y="1132436"/>
            <a:ext cx="1973840" cy="164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s://img-fotki.yandex.ru/get/4526/101695605.bd3/0_93a27_4f216746_X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693" y="2778449"/>
            <a:ext cx="1973840" cy="164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s://img-fotki.yandex.ru/get/4526/101695605.bd3/0_93a27_4f216746_X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889" y="4489444"/>
            <a:ext cx="1973840" cy="164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s://img-fotki.yandex.ru/get/4526/101695605.bd3/0_93a27_4f216746_X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429" y="1187966"/>
            <a:ext cx="1973840" cy="164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s://img-fotki.yandex.ru/get/4526/101695605.bd3/0_93a27_4f216746_X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429" y="2815961"/>
            <a:ext cx="1973840" cy="164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s://img-fotki.yandex.ru/get/4526/101695605.bd3/0_93a27_4f216746_X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553" y="4418521"/>
            <a:ext cx="1973840" cy="164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97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3.54167E-6 0.00023 C 0.003 -0.01459 0.00078 -0.00625 0.00352 -0.01435 C 0.0043 -0.01644 0.00469 -0.01922 0.00573 -0.02084 C 0.0086 -0.025 0.01211 -0.02755 0.01524 -0.03125 C 0.01654 -0.03264 0.01758 -0.03496 0.01888 -0.03634 C 0.01993 -0.0375 0.02318 -0.03935 0.02474 -0.04028 C 0.03607 -0.06042 0.02331 -0.03866 0.03047 -0.04931 C 0.03425 -0.05486 0.0323 -0.05533 0.03855 -0.06088 C 0.03946 -0.06181 0.0405 -0.0625 0.04141 -0.06343 C 0.04219 -0.06435 0.04297 -0.06505 0.04362 -0.06621 C 0.04414 -0.0669 0.04453 -0.06806 0.04506 -0.06875 C 0.04649 -0.06991 0.04792 -0.0706 0.04948 -0.0713 C 0.06368 -0.07755 0.04883 -0.0713 0.05886 -0.07523 C 0.06146 -0.07616 0.06315 -0.07685 0.0655 -0.07894 C 0.06628 -0.07986 0.0668 -0.08148 0.06771 -0.08172 C 0.07201 -0.08264 0.07644 -0.08241 0.08073 -0.08287 C 0.08516 -0.08634 0.08933 -0.09074 0.09388 -0.09329 C 0.09662 -0.09468 0.09974 -0.09375 0.10261 -0.09468 C 0.10586 -0.0956 0.10899 -0.09699 0.11211 -0.09838 C 0.11927 -0.10209 0.1168 -0.10301 0.12448 -0.10625 C 0.12631 -0.10695 0.12839 -0.10718 0.13034 -0.10741 C 0.13151 -0.10834 0.13269 -0.10926 0.13399 -0.11019 C 0.13646 -0.11158 0.13933 -0.11204 0.14193 -0.11273 C 0.15339 -0.11227 0.16472 -0.1125 0.17618 -0.11134 C 0.17722 -0.11134 0.17813 -0.10996 0.17904 -0.1088 C 0.18776 -0.09908 0.18086 -0.10556 0.18998 -0.0919 C 0.19102 -0.09028 0.19245 -0.08959 0.19362 -0.0882 C 0.19467 -0.08681 0.19545 -0.08519 0.19649 -0.08426 C 0.20977 -0.07246 0.18672 -0.09653 0.20313 -0.08033 C 0.20612 -0.07732 0.20573 -0.07639 0.20821 -0.07269 C 0.20912 -0.07107 0.21016 -0.07014 0.21107 -0.06875 C 0.2125 -0.06644 0.21524 -0.06019 0.21771 -0.05834 C 0.21862 -0.05764 0.21967 -0.05741 0.22058 -0.05695 C 0.22175 -0.05533 0.22292 -0.05324 0.22422 -0.05185 C 0.22787 -0.04838 0.22852 -0.0507 0.23151 -0.04676 C 0.23256 -0.04514 0.23321 -0.04283 0.23438 -0.04144 C 0.23451 -0.04144 0.24688 -0.03009 0.24974 -0.02847 C 0.25131 -0.02778 0.25313 -0.02778 0.25482 -0.02732 C 0.25795 -0.02547 0.2612 -0.02408 0.26433 -0.02222 C 0.27344 -0.01644 0.26537 -0.01945 0.2737 -0.0169 C 0.28477 -0.00857 0.27266 -0.0169 0.28464 -0.01181 C 0.30013 -0.00533 0.28243 -0.00972 0.29779 -0.00648 C 0.29896 -0.00533 0.3 -0.00301 0.30144 -0.00278 C 0.31068 -0.00023 0.30703 -0.00509 0.31016 -0.0169 C 0.31081 -0.01945 0.31211 -0.0213 0.31302 -0.02338 C 0.31315 -0.02361 0.31758 -0.05185 0.31888 -0.05695 C 0.31967 -0.06019 0.3211 -0.06297 0.32175 -0.06621 C 0.32461 -0.07894 0.32709 -0.09653 0.32904 -0.11019 C 0.32982 -0.12616 0.33047 -0.14213 0.33125 -0.15787 C 0.33177 -0.16829 0.33151 -0.17894 0.33269 -0.18912 C 0.33295 -0.19121 0.33308 -0.19352 0.33347 -0.1956 C 0.33503 -0.20301 0.33672 -0.21019 0.33855 -0.21759 C 0.34076 -0.22593 0.34076 -0.22523 0.34362 -0.23056 C 0.34623 -0.24144 0.34792 -0.24908 0.35092 -0.25903 C 0.35131 -0.26019 0.35157 -0.26181 0.35235 -0.26273 C 0.35326 -0.26435 0.3543 -0.26528 0.35508 -0.26667 C 0.35573 -0.26806 0.35599 -0.26991 0.35677 -0.2706 C 0.35847 -0.27222 0.36081 -0.27246 0.36302 -0.27315 C 0.36875 -0.275 0.37227 -0.27547 0.37865 -0.2757 L 0.43099 -0.27824 C 0.43321 -0.27963 0.43529 -0.28125 0.43763 -0.28218 C 0.43998 -0.2831 0.44245 -0.28287 0.44493 -0.28357 C 0.45 -0.28472 0.45508 -0.28611 0.46016 -0.28727 C 0.47032 -0.28704 0.4806 -0.28727 0.49076 -0.28611 C 0.49141 -0.28611 0.49154 -0.28403 0.49219 -0.28357 C 0.49427 -0.28218 0.49662 -0.28172 0.4987 -0.28102 C 0.50508 -0.27824 0.49857 -0.28009 0.50964 -0.27824 C 0.51263 -0.27616 0.51563 -0.27431 0.51836 -0.27176 C 0.52513 -0.26597 0.52214 -0.26759 0.52709 -0.26528 C 0.52813 -0.26412 0.52904 -0.26273 0.53008 -0.26158 C 0.53217 -0.25903 0.53802 -0.25301 0.54024 -0.24977 C 0.54206 -0.24746 0.54362 -0.24445 0.54532 -0.24213 C 0.54792 -0.23843 0.55105 -0.23588 0.55339 -0.23172 C 0.5543 -0.23009 0.55508 -0.22778 0.55625 -0.22662 C 0.55756 -0.22523 0.55925 -0.22523 0.56068 -0.22408 C 0.56641 -0.21898 0.56615 -0.21759 0.57084 -0.21111 C 0.57253 -0.2088 0.57422 -0.20695 0.57592 -0.20463 C 0.57748 -0.20255 0.57891 -0.20023 0.58034 -0.19815 C 0.58112 -0.19699 0.58164 -0.19537 0.58243 -0.19422 C 0.59258 -0.17986 0.58269 -0.19653 0.59271 -0.17871 C 0.59336 -0.17732 0.59388 -0.17547 0.59493 -0.17477 L 0.59922 -0.17222 C 0.60118 -0.17269 0.60313 -0.17269 0.60508 -0.17361 C 0.60664 -0.17431 0.60756 -0.17685 0.60873 -0.17871 C 0.60964 -0.18009 0.61081 -0.18102 0.61159 -0.18264 C 0.61328 -0.18565 0.61433 -0.18982 0.61602 -0.19283 C 0.61693 -0.19468 0.61836 -0.1956 0.61967 -0.19676 C 0.62149 -0.20185 0.62071 -0.2007 0.62396 -0.20463 C 0.62513 -0.20602 0.62631 -0.20787 0.62761 -0.20857 C 0.63125 -0.20972 0.6349 -0.20926 0.63855 -0.20972 L 0.67722 -0.20857 L 0.67722 -0.20834 " pathEditMode="relative" rAng="0" ptsTypes="AAAAAAAAAAAAAAA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4" y="-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-4.81481E-6 C -0.00013 -0.0044 -0.00078 -0.00879 -0.00065 -0.01296 C -0.00052 -0.01736 0.00078 -0.02592 0.00078 -0.02592 C -0.00143 -0.04213 0.00143 -0.02199 -0.00065 -0.03495 C -0.00091 -0.0368 -0.00117 -0.03842 -0.00143 -0.04028 C -0.00169 -0.04236 -0.00169 -0.04467 -0.00208 -0.04676 C -0.00248 -0.04815 -0.00313 -0.0493 -0.00365 -0.05046 C -0.00378 -0.05417 -0.00469 -0.06597 -0.00508 -0.06991 C -0.00521 -0.07176 -0.00547 -0.07338 -0.00573 -0.07523 C -0.00547 -0.0787 -0.00599 -0.08241 -0.00508 -0.08542 C -0.00456 -0.08704 -0.003 -0.08611 -0.00208 -0.0868 C 0.00013 -0.08842 0.00208 -0.09074 0.00443 -0.0919 C 0.01133 -0.0956 0.01862 -0.09722 0.02552 -0.10092 C 0.02943 -0.10324 0.0332 -0.10555 0.03724 -0.10741 C 0.04049 -0.10903 0.04401 -0.10972 0.04739 -0.11134 C 0.05065 -0.11319 0.05351 -0.11643 0.0569 -0.11782 C 0.06289 -0.12037 0.06901 -0.12106 0.075 -0.12315 C 0.07708 -0.12361 0.07891 -0.12477 0.08086 -0.12569 C 0.08555 -0.12523 0.09023 -0.12569 0.09466 -0.1243 C 0.09596 -0.12407 0.09661 -0.12176 0.09766 -0.12037 C 0.10508 -0.11088 0.09323 -0.12662 0.10273 -0.11389 C 0.10377 -0.11111 0.10417 -0.10972 0.1056 -0.10741 C 0.10638 -0.10648 0.10716 -0.10579 0.10781 -0.10486 C 0.10924 -0.10092 0.11159 -0.09768 0.11224 -0.09329 L 0.11367 -0.08287 C 0.11393 -0.07731 0.11367 -0.07153 0.11432 -0.0662 C 0.11471 -0.06319 0.11614 -0.06111 0.11654 -0.05833 C 0.11758 -0.05162 0.1181 -0.04444 0.11875 -0.0375 C 0.12174 -0.0044 0.12044 -0.02129 0.12239 0.01296 C 0.12187 0.01597 0.12122 0.01875 0.12096 0.02199 C 0.11979 0.03403 0.12174 0.02963 0.11875 0.03496 C 0.11849 0.03658 0.11862 0.03866 0.11797 0.04005 C 0.11588 0.04491 0.11354 0.04954 0.11068 0.05301 C 0.11002 0.05394 0.10937 0.05509 0.10859 0.05556 C 0.10716 0.05648 0.1056 0.05625 0.10417 0.05695 C 0.09206 0.06181 0.10547 0.05764 0.09466 0.06088 C 0.0862 0.05996 0.07773 0.05949 0.06927 0.0581 C 0.06107 0.05695 0.06198 0.05602 0.05534 0.05301 C 0.05221 0.05162 0.04909 0.0507 0.04596 0.04908 C 0.0418 0.04699 0.04219 0.04607 0.03867 0.04144 C 0.03698 0.03912 0.03529 0.03681 0.03359 0.03496 C 0.00716 0.00509 0.03893 0.04352 0.01094 0.00764 C 0.00885 0.00486 0.00677 0.00232 0.00443 -4.81481E-6 C 0.00273 -0.00185 0.00091 -0.00301 -0.00065 -0.00532 C -0.00521 -0.0118 -0.00938 -0.01921 -0.0138 -0.02592 C -0.02201 -0.03842 -0.02474 -0.03796 -0.03268 -0.05694 C -0.0599 -0.12153 -0.03906 -0.06805 -0.05456 -0.11528 C -0.06471 -0.14629 -0.07044 -0.15717 -0.07708 -0.18657 C -0.07891 -0.19398 -0.08021 -0.20185 -0.08151 -0.20972 C -0.09258 -0.27847 -0.08998 -0.26829 -0.09818 -0.35347 C -0.09531 -0.40046 -0.09701 -0.44907 -0.08945 -0.49444 C -0.08125 -0.54467 -0.05456 -0.57315 -0.03203 -0.59815 C -0.01068 -0.62153 0.01068 -0.64467 0.03281 -0.66551 C 0.07565 -0.70532 0.11354 -0.71944 0.1625 -0.73912 C 0.34036 -0.81088 0.29909 -0.79676 0.44427 -0.82708 C 0.50234 -0.81736 0.54401 -0.84282 0.58398 -0.78194 C 0.59284 -0.76829 0.6 -0.75162 0.60807 -0.73657 C 0.61146 -0.71759 0.61641 -0.6993 0.61823 -0.67963 C 0.62526 -0.60602 0.62109 -0.55903 0.6168 -0.48426 C 0.61276 -0.41458 0.61042 -0.39421 0.60443 -0.32754 C 0.60208 -0.2743 0.60039 -0.25602 0.60299 -0.19676 C 0.60312 -0.19444 0.60482 -0.19305 0.60586 -0.19167 C 0.6138 -0.18171 0.62539 -0.17037 0.63424 -0.16435 C 0.65885 -0.14838 0.64531 -0.16713 0.67292 -0.1412 C 0.73047 -0.0868 0.68242 -0.13055 0.70638 -0.09977 C 0.71224 -0.09236 0.71706 -0.08819 0.72318 -0.08287 C 0.72578 -0.09282 0.73073 -0.10162 0.73112 -0.11273 C 0.73138 -0.11991 0.73138 -0.12731 0.7319 -0.13472 C 0.73268 -0.14722 0.73385 -0.14676 0.7362 -0.15926 C 0.73711 -0.16389 0.73763 -0.16875 0.73841 -0.17361 C 0.7375 -0.19606 0.73724 -0.21852 0.73555 -0.24074 C 0.7345 -0.25393 0.73008 -0.25694 0.72604 -0.26667 C 0.72513 -0.26898 0.72487 -0.27222 0.72383 -0.27454 C 0.72135 -0.2794 0.71901 -0.27824 0.71588 -0.27963 C 0.71315 -0.28079 0.71042 -0.28217 0.70781 -0.28356 C 0.7056 -0.28472 0.70351 -0.2868 0.7013 -0.2875 C 0.69818 -0.28842 0.69492 -0.28819 0.6918 -0.28866 C 0.69127 -0.28958 0.69088 -0.29051 0.69036 -0.2912 C 0.68607 -0.29699 0.68086 -0.30092 0.67721 -0.3081 C 0.675 -0.3125 0.67279 -0.31667 0.6707 -0.32106 C 0.66888 -0.32523 0.66732 -0.32986 0.66562 -0.33403 C 0.66471 -0.33634 0.66367 -0.33842 0.66263 -0.34051 C 0.66094 -0.35 0.66367 -0.3375 0.65755 -0.34954 C 0.65508 -0.35463 0.64427 -0.3794 0.64154 -0.38842 C 0.63906 -0.39676 0.63672 -0.40532 0.63502 -0.41435 C 0.6345 -0.4169 0.63398 -0.41944 0.63359 -0.42199 C 0.63281 -0.42639 0.63242 -0.43079 0.63138 -0.43495 C 0.63021 -0.43958 0.62851 -0.44352 0.62695 -0.44792 C 0.62617 -0.45417 0.62461 -0.46458 0.62487 -0.47129 C 0.625 -0.47778 0.62565 -0.48426 0.6263 -0.49074 C 0.62656 -0.49329 0.62682 -0.49606 0.62773 -0.49838 C 0.62838 -0.50023 0.63346 -0.50532 0.63424 -0.50625 C 0.63581 -0.50787 0.63711 -0.50972 0.63867 -0.51134 C 0.64726 -0.52037 0.64258 -0.51504 0.64961 -0.52176 C 0.66081 -0.53241 0.65 -0.52268 0.65755 -0.5294 C 0.66146 -0.5287 0.66549 -0.5287 0.66927 -0.52685 C 0.67018 -0.52639 0.6707 -0.5243 0.67135 -0.52292 C 0.67239 -0.52083 0.67331 -0.51852 0.67435 -0.51643 C 0.67695 -0.51134 0.67734 -0.51065 0.68021 -0.50741 C 0.68138 -0.50625 0.68242 -0.50393 0.68385 -0.5037 C 0.69075 -0.50185 0.69792 -0.50185 0.70495 -0.50092 C 0.7069 -0.4993 0.70872 -0.49722 0.71068 -0.49583 C 0.71497 -0.49305 0.7207 -0.49537 0.72461 -0.49583 C 0.7362 -0.50185 0.72995 -0.49977 0.75156 -0.49329 C 0.75638 -0.49167 0.77031 -0.48634 0.7763 -0.48148 C 0.77943 -0.47917 0.78945 -0.46574 0.79088 -0.46342 C 0.79583 -0.45486 0.80169 -0.44722 0.80469 -0.43634 C 0.80755 -0.42546 0.81081 -0.41504 0.81341 -0.40393 C 0.81654 -0.39097 0.81732 -0.38217 0.81927 -0.36898 C 0.82135 -0.35463 0.82031 -0.36528 0.82148 -0.35092 C 0.82096 -0.34491 0.82096 -0.33866 0.81992 -0.33264 C 0.81953 -0.33009 0.81836 -0.32778 0.81706 -0.32616 C 0.80391 -0.31157 0.79779 -0.30324 0.78424 -0.30046 C 0.77174 -0.29768 0.75911 -0.29537 0.74635 -0.29398 L 0.73476 -0.29259 C 0.72943 -0.29097 0.72409 -0.28866 0.71875 -0.2875 C 0.69713 -0.28241 0.71497 -0.28958 0.7013 -0.28356 C 0.69909 -0.28148 0.697 -0.27893 0.69466 -0.27708 C 0.68489 -0.26875 0.69193 -0.27685 0.68672 -0.2706 C 0.68581 -0.26458 0.68646 -0.26713 0.68529 -0.26273 L 0.68529 -0.26273 L 0.68529 -0.26551 " pathEditMode="relative" ptsTypes="AAAAAAAAAAAAAAAAAAAAAAAAAAAAAAAAAAAAAAAAAAAAAAAAAAAAAAAAAAAAAAAA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8333E-6 -2.59259E-6 L -7.08333E-6 -2.59259E-6 C 0.00182 -0.02176 0.00025 -0.0132 0.00572 -0.03496 C 0.00637 -0.0375 0.00689 -0.04028 0.00794 -0.04259 C 0.00911 -0.04514 0.0108 -0.04699 0.01236 -0.04908 C 0.01249 -0.0507 0.01327 -0.05625 0.0138 -0.0581 C 0.01419 -0.05949 0.01471 -0.06088 0.01523 -0.06204 C 0.01718 -0.06644 0.01926 -0.0669 0.02252 -0.06968 C 0.02343 -0.0706 0.02447 -0.0713 0.02538 -0.07246 C 0.02812 -0.07523 0.02968 -0.07732 0.03268 -0.07894 C 0.03411 -0.07963 0.03567 -0.07963 0.0371 -0.08009 C 0.03827 -0.08148 0.03932 -0.08357 0.04075 -0.08403 C 0.05143 -0.08843 0.05937 -0.08611 0.07057 -0.08542 C 0.07226 -0.08403 0.07395 -0.08241 0.07564 -0.08148 C 0.07708 -0.08056 0.07864 -0.08125 0.08007 -0.08009 C 0.0815 -0.07894 0.08242 -0.07639 0.08372 -0.075 C 0.0957 -0.06065 0.08333 -0.07778 0.09166 -0.06459 C 0.10143 -0.04931 0.08945 -0.06875 0.09895 -0.05556 C 0.10104 -0.05255 0.10312 -0.04746 0.10481 -0.04398 C 0.10924 -0.02431 0.10273 -0.0544 0.10702 -0.02709 C 0.10715 -0.02547 0.10794 -0.02454 0.10846 -0.02315 C 0.11093 -0.01621 0.11028 -0.01875 0.11132 -0.01273 C 0.11158 -0.0081 0.11171 -0.00324 0.1121 0.00139 C 0.11223 0.00278 0.11275 0.00393 0.11275 0.00532 C 0.11327 0.01643 0.11327 0.02778 0.11354 0.03889 C 0.11262 0.05069 0.11236 0.04815 0.11354 0.06227 C 0.1138 0.06528 0.11601 0.07245 0.1164 0.07384 C 0.11666 0.08032 0.11614 0.08703 0.11718 0.09328 C 0.11744 0.09537 0.11926 0.0956 0.12005 0.09722 C 0.12187 0.10092 0.12122 0.10231 0.12226 0.10625 C 0.12265 0.10764 0.12317 0.10903 0.12369 0.11018 C 0.13437 0.13078 0.1263 0.11666 0.1332 0.1243 C 0.13489 0.12639 0.13645 0.1294 0.13827 0.13078 C 0.13958 0.13194 0.14114 0.13171 0.1427 0.13217 C 0.14531 0.13264 0.14804 0.1331 0.15064 0.13333 C 0.15234 0.13426 0.15403 0.13541 0.15572 0.13611 C 0.16445 0.13958 0.16952 0.13611 0.18046 0.13472 C 0.19322 0.12569 0.17421 0.13866 0.18854 0.13078 C 0.19999 0.12453 0.18658 0.12824 0.20012 0.12569 C 0.2026 0.1243 0.20494 0.12268 0.20742 0.12176 C 0.20937 0.12106 0.21145 0.12176 0.21327 0.12037 C 0.21523 0.11921 0.21666 0.11597 0.21835 0.11412 C 0.22148 0.11041 0.22473 0.10741 0.22786 0.1037 C 0.22955 0.10162 0.23215 0.09768 0.23372 0.09467 C 0.23476 0.09259 0.23567 0.09028 0.23658 0.08819 C 0.23671 0.08703 0.23762 0.08055 0.23801 0.07916 C 0.23867 0.07708 0.23945 0.07569 0.24023 0.07384 C 0.24049 0.07176 0.24049 0.06944 0.24101 0.06736 C 0.24127 0.06597 0.24205 0.06481 0.24244 0.06342 C 0.24296 0.06134 0.24335 0.05926 0.24387 0.05717 C 0.24609 0.03379 0.24231 0.075 0.24531 0.02731 C 0.24557 0.02291 0.24648 0.01875 0.24674 0.01435 C 0.24765 0.00278 0.24817 -0.00903 0.24895 -0.0206 C 0.24921 -0.02408 0.24869 -0.02801 0.24973 -0.03102 C 0.25169 -0.03727 0.25507 -0.04213 0.25768 -0.04769 C 0.26145 -0.06806 0.26106 -0.06783 0.2664 -0.08797 C 0.26679 -0.08935 0.26757 -0.09051 0.26796 -0.0919 C 0.26848 -0.09398 0.26861 -0.0963 0.26939 -0.09838 C 0.27031 -0.10116 0.27421 -0.10857 0.2759 -0.11111 C 0.27656 -0.11227 0.27734 -0.11297 0.27812 -0.11389 C 0.27929 -0.11551 0.28033 -0.11759 0.28176 -0.11898 C 0.28398 -0.1213 0.29127 -0.1257 0.29335 -0.12685 C 0.2996 -0.12963 0.30598 -0.13241 0.31236 -0.13449 C 0.31744 -0.13634 0.32252 -0.13658 0.3276 -0.13843 C 0.33645 -0.14167 0.34505 -0.14676 0.35377 -0.15 C 0.35833 -0.15162 0.38176 -0.1588 0.39101 -0.16019 C 0.39439 -0.16088 0.39778 -0.16111 0.40117 -0.16158 L 0.4427 -0.16019 C 0.45911 -0.15834 0.44687 -0.15648 0.45572 -0.15139 C 0.45742 -0.15047 0.45924 -0.1507 0.46093 -0.15 C 0.46288 -0.14931 0.46471 -0.14838 0.46666 -0.14746 C 0.47734 -0.13797 0.4707 -0.14491 0.4776 -0.13588 C 0.48085 -0.13148 0.48398 -0.12871 0.48632 -0.12292 C 0.49804 -0.09468 0.49036 -0.10579 0.49804 -0.0956 C 0.49973 -0.09051 0.50156 -0.08542 0.50312 -0.08009 C 0.50377 -0.07801 0.5039 -0.0757 0.50455 -0.07361 C 0.50611 -0.06829 0.50794 -0.06343 0.50963 -0.0581 C 0.50989 -0.05509 0.50989 -0.05209 0.51041 -0.04908 C 0.51119 -0.04422 0.51314 -0.03982 0.51327 -0.03496 C 0.51393 -0.01297 0.51354 -0.01134 0.51106 0.00139 C 0.5108 0.0044 0.51028 0.01111 0.50963 0.01435 C 0.50898 0.01736 0.5082 0.02037 0.50742 0.02338 C 0.50729 0.02778 0.50742 0.03217 0.50676 0.03634 C 0.50624 0.03935 0.50494 0.04166 0.50377 0.04421 C 0.50051 0.05162 0.49609 0.05764 0.49361 0.0662 C 0.49166 0.07291 0.48997 0.08009 0.48775 0.0868 C 0.48619 0.0919 0.48385 0.09629 0.48202 0.10116 C 0.45742 0.16528 0.49283 0.07523 0.47252 0.12569 C 0.46913 0.13426 0.46614 0.14352 0.46236 0.15162 C 0.43893 0.20069 0.46952 0.13565 0.447 0.18657 C 0.44257 0.19653 0.43775 0.20625 0.4332 0.2162 C 0.42669 0.23032 0.42239 0.2419 0.41354 0.2537 C 0.40585 0.26412 0.3983 0.27778 0.3888 0.28102 C 0.38098 0.28356 0.37317 0.28588 0.36549 0.28866 C 0.35403 0.29305 0.34283 0.29977 0.33124 0.30301 C 0.32096 0.30578 0.31041 0.30555 0.29999 0.30694 C 0.28932 0.30301 0.27812 0.30231 0.26796 0.29514 C 0.26432 0.29282 0.26314 0.28472 0.26067 0.27963 C 0.25715 0.27291 0.25299 0.26736 0.24973 0.26018 C 0.24361 0.24745 0.2388 0.22592 0.23515 0.2125 C 0.23489 0.20301 0.23463 0.19328 0.23437 0.18379 C 0.23385 0.16481 0.23176 0.15092 0.2388 0.13217 C 0.24244 0.12245 0.2483 0.11574 0.25403 0.11018 C 0.27369 0.09074 0.29387 0.07268 0.31445 0.05717 C 0.32252 0.05092 0.3302 0.04305 0.33854 0.03889 C 0.35169 0.03241 0.36523 0.0294 0.37864 0.02477 C 0.40038 0.02639 0.42252 0.02407 0.44413 0.02986 C 0.45637 0.0331 0.46744 0.04421 0.47903 0.05185 C 0.4884 0.0581 0.49804 0.06296 0.50676 0.07129 C 0.51913 0.0831 0.53385 0.10741 0.54166 0.12824 C 0.54674 0.14166 0.54999 0.15671 0.55403 0.17106 C 0.55742 0.20092 0.56718 0.2794 0.56796 0.31342 C 0.56887 0.35787 0.57005 0.40254 0.56718 0.44676 C 0.56093 0.5419 0.56106 0.60208 0.53229 0.66921 C 0.52369 0.68935 0.52213 0.68889 0.51262 0.69653 C 0.52265 0.69977 0.52864 0.70208 0.54023 0.70162 C 0.55247 0.70116 0.56458 0.69815 0.57669 0.69653 C 0.64531 0.66041 0.56939 0.69861 0.64726 0.66551 C 0.65781 0.66088 0.67864 0.65 0.67864 0.65 C 0.67903 0.64861 0.68007 0.64745 0.68007 0.64606 C 0.67955 0.63611 0.67708 0.63518 0.67421 0.62778 C 0.67317 0.625 0.67239 0.62176 0.67135 0.61875 C 0.6707 0.61736 0.66992 0.61366 0.66913 0.61504 C 0.66822 0.61643 0.67148 0.62176 0.672 0.62268 C 0.68736 0.60648 0.67421 0.61875 0.71653 0.61875 L 0.71653 0.61875 " pathEditMode="relative" ptsTypes="AAAAAAAAAAAAAAAAAAAAAAAAAAAAAAAAAAAAAAAAAAAAAAAAAAAAAAAAAAAAAAAAAA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774" y="-54761"/>
            <a:ext cx="1877731" cy="23288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392" y="1378333"/>
            <a:ext cx="2876365" cy="20454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44391" y="3423748"/>
            <a:ext cx="2876365" cy="73403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245003" y="3415828"/>
            <a:ext cx="2876365" cy="73403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6123966"/>
            <a:ext cx="2876365" cy="73403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2246" y="3399989"/>
            <a:ext cx="2889754" cy="7498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973" y="6159318"/>
            <a:ext cx="2889754" cy="7498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2246" y="6108127"/>
            <a:ext cx="2889754" cy="7498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6479" y="4255604"/>
            <a:ext cx="2621287" cy="1788340"/>
          </a:xfrm>
          <a:prstGeom prst="rect">
            <a:avLst/>
          </a:prstGeom>
        </p:spPr>
      </p:pic>
      <p:pic>
        <p:nvPicPr>
          <p:cNvPr id="1028" name="Picture 4" descr="https://images.elecity.ru/pictures_quad/ten/external_qid_34138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6" b="8906"/>
          <a:stretch/>
        </p:blipFill>
        <p:spPr bwMode="auto">
          <a:xfrm>
            <a:off x="4664293" y="4195469"/>
            <a:ext cx="2321386" cy="192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213065"/>
            <a:ext cx="7881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Подели слова на слоги вертикальными чёрточками. Сосчитай количество слогов в каждом слове</a:t>
            </a:r>
            <a:endParaRPr lang="ru-RU" sz="2400" dirty="0"/>
          </a:p>
        </p:txBody>
      </p:sp>
      <p:pic>
        <p:nvPicPr>
          <p:cNvPr id="1030" name="Picture 6" descr="https://avatars.mds.yandex.net/get-pdb/872807/7b358e41-06d1-4765-bdcb-6e289fb3d5c3/s1200?webp=fal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804" y="930729"/>
            <a:ext cx="2279444" cy="239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656" y="4279740"/>
            <a:ext cx="1722268" cy="172226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/>
          <a:srcRect t="17117" b="6249"/>
          <a:stretch/>
        </p:blipFill>
        <p:spPr>
          <a:xfrm>
            <a:off x="4153973" y="1158893"/>
            <a:ext cx="3180947" cy="2264855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710214" y="3423748"/>
            <a:ext cx="0" cy="72611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1874" y="3414332"/>
            <a:ext cx="79255" cy="774259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2831973" y="161197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452751" y="1664447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1</a:t>
            </a:r>
            <a:endParaRPr lang="ru-RU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23022" y="3403635"/>
            <a:ext cx="79255" cy="77425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83404" y="3407019"/>
            <a:ext cx="79255" cy="774259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9470942" y="2462349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3</a:t>
            </a:r>
          </a:p>
        </p:txBody>
      </p:sp>
      <p:sp>
        <p:nvSpPr>
          <p:cNvPr id="1024" name="Прямоугольник 1023"/>
          <p:cNvSpPr/>
          <p:nvPr/>
        </p:nvSpPr>
        <p:spPr>
          <a:xfrm>
            <a:off x="2532275" y="4535210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1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43557" y="6170284"/>
            <a:ext cx="79255" cy="774259"/>
          </a:xfrm>
          <a:prstGeom prst="rect">
            <a:avLst/>
          </a:prstGeom>
        </p:spPr>
      </p:pic>
      <p:sp>
        <p:nvSpPr>
          <p:cNvPr id="1025" name="Прямоугольник 1024"/>
          <p:cNvSpPr/>
          <p:nvPr/>
        </p:nvSpPr>
        <p:spPr>
          <a:xfrm>
            <a:off x="6977466" y="4586610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2</a:t>
            </a:r>
            <a:endParaRPr lang="ru-RU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99890" y="6136159"/>
            <a:ext cx="79255" cy="77425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76789" y="6118270"/>
            <a:ext cx="79255" cy="774259"/>
          </a:xfrm>
          <a:prstGeom prst="rect">
            <a:avLst/>
          </a:prstGeom>
        </p:spPr>
      </p:pic>
      <p:sp>
        <p:nvSpPr>
          <p:cNvPr id="1027" name="Прямоугольник 1026"/>
          <p:cNvSpPr/>
          <p:nvPr/>
        </p:nvSpPr>
        <p:spPr>
          <a:xfrm>
            <a:off x="8748201" y="5264173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7322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9" grpId="0"/>
      <p:bldP spid="1024" grpId="0"/>
      <p:bldP spid="1025" grpId="0"/>
      <p:bldP spid="102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57</Words>
  <Application>Microsoft Office PowerPoint</Application>
  <PresentationFormat>Широкоэкранный</PresentationFormat>
  <Paragraphs>22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Алёна</dc:creator>
  <cp:lastModifiedBy>Алёна Алёна</cp:lastModifiedBy>
  <cp:revision>35</cp:revision>
  <dcterms:created xsi:type="dcterms:W3CDTF">2020-01-09T11:00:11Z</dcterms:created>
  <dcterms:modified xsi:type="dcterms:W3CDTF">2020-01-23T07:27:26Z</dcterms:modified>
</cp:coreProperties>
</file>