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6" r:id="rId5"/>
    <p:sldId id="257" r:id="rId6"/>
    <p:sldId id="258" r:id="rId7"/>
    <p:sldId id="263" r:id="rId8"/>
    <p:sldId id="261" r:id="rId9"/>
    <p:sldId id="262" r:id="rId10"/>
    <p:sldId id="264" r:id="rId11"/>
    <p:sldId id="265" r:id="rId12"/>
    <p:sldId id="270" r:id="rId13"/>
    <p:sldId id="269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5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8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9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0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7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2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0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5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0DAB-0F55-4414-94AC-3903E9645256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E1BC-8453-42E9-B6A3-3491AAA57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175" y="432260"/>
            <a:ext cx="87449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АН ДОО «</a:t>
            </a:r>
            <a:r>
              <a:rPr lang="ru-RU" sz="24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Алмазик</a:t>
            </a:r>
            <a:r>
              <a:rPr lang="ru-RU" sz="2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» детский </a:t>
            </a:r>
            <a:r>
              <a:rPr lang="ru-RU" sz="24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сад </a:t>
            </a:r>
            <a:r>
              <a:rPr lang="ru-RU" sz="2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№8«Чоппууска» 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Опыт </a:t>
            </a:r>
            <a:r>
              <a:rPr lang="ru-RU" sz="3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работы на тему: </a:t>
            </a:r>
            <a:endParaRPr lang="ru-RU" sz="320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sz="320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</a:t>
            </a:r>
            <a:r>
              <a:rPr lang="ru-RU" sz="3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Речевое развитие детей младшего возраста» </a:t>
            </a:r>
            <a:endParaRPr lang="ru-RU" sz="320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</a:t>
            </a:r>
          </a:p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</a:t>
            </a:r>
            <a:r>
              <a:rPr lang="ru-RU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Воспитатель: Володина Т.В</a:t>
            </a:r>
            <a:r>
              <a:rPr lang="ru-RU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endParaRPr lang="ru-RU" sz="3200" dirty="0" smtClean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            </a:t>
            </a:r>
            <a:r>
              <a:rPr lang="ru-RU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Мирный 2020г</a:t>
            </a:r>
            <a:endParaRPr lang="ru-RU" sz="2800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83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6" y="1517"/>
            <a:ext cx="12192000" cy="6856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759">
            <a:off x="6377126" y="3794343"/>
            <a:ext cx="4150290" cy="233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106">
            <a:off x="5566510" y="633998"/>
            <a:ext cx="4406263" cy="247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8316">
            <a:off x="2307906" y="491866"/>
            <a:ext cx="2902353" cy="2565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358">
            <a:off x="650645" y="3395030"/>
            <a:ext cx="4756663" cy="267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 flipH="1">
            <a:off x="4143973" y="2856885"/>
            <a:ext cx="427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Центр театрализованных игр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14" y="-35823"/>
            <a:ext cx="12192000" cy="6856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507">
            <a:off x="1461006" y="1796690"/>
            <a:ext cx="4388317" cy="329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286">
            <a:off x="6278822" y="1637764"/>
            <a:ext cx="4080312" cy="301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920468" y="599143"/>
            <a:ext cx="497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Развитие мелкой моторики рук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6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3"/>
            <a:ext cx="12192000" cy="6856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816">
            <a:off x="8080863" y="2649368"/>
            <a:ext cx="2292002" cy="3056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" y="3036539"/>
            <a:ext cx="3512037" cy="2634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05831" y="962193"/>
            <a:ext cx="428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Музыкальные занятия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8" y="1577488"/>
            <a:ext cx="3127331" cy="2345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961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1" y="173796"/>
            <a:ext cx="12192000" cy="68564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1122363"/>
            <a:ext cx="8154444" cy="437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перспективе мы ставим перед собой следующие задачи</a:t>
            </a: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обучать </a:t>
            </a:r>
            <a:r>
              <a:rPr lang="ru-RU" sz="24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новым речевым </a:t>
            </a: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формам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эталонов, образцов, правил данной деятельности. </a:t>
            </a:r>
            <a:endParaRPr lang="ru-RU" sz="2400" dirty="0" smtClean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перспективе планируем создать «игротеку», куда входит подборка практических игр и упражнений на обогащение и развитие словаря в домашних условиях.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066" y="2505205"/>
            <a:ext cx="790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400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6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" y="58189"/>
            <a:ext cx="11938052" cy="6713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6000" y="567265"/>
            <a:ext cx="94064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Актуальность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         </a:t>
            </a:r>
            <a:r>
              <a:rPr lang="ru-RU" sz="2400" dirty="0"/>
              <a:t>В наше время, как правило, дети усваивают родной язык, подражая разговорной речи окружающих. Ребенок проводит мало времени в обществе взрослых(все больше за компьютером, у телевизора или со своими игрушками), редко слушает рассказы, сказки, песенки, </a:t>
            </a:r>
            <a:r>
              <a:rPr lang="ru-RU" sz="2400" dirty="0" err="1"/>
              <a:t>потешки</a:t>
            </a:r>
            <a:r>
              <a:rPr lang="ru-RU" sz="2400" dirty="0"/>
              <a:t>, колыбельные из уст мамы с папой и, как следствие всего этого, у ребенка возникает много проблем с речью: 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бедность речи, недостаточный словарный запас; 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замусоривание речи сленговыми словами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-бедная диалогическая речь; 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неспособность построить монолог; 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отсутствие навыков культуры речи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-плохая дикция.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Исходя </a:t>
            </a:r>
            <a:r>
              <a:rPr lang="ru-RU" sz="2400" dirty="0"/>
              <a:t>их этого, мы </a:t>
            </a:r>
            <a:r>
              <a:rPr lang="ru-RU" sz="2400" dirty="0" smtClean="0"/>
              <a:t>делаем  </a:t>
            </a:r>
            <a:r>
              <a:rPr lang="ru-RU" sz="2400" dirty="0"/>
              <a:t>вывод, что уже с </a:t>
            </a:r>
            <a:r>
              <a:rPr lang="ru-RU" sz="2400" dirty="0" smtClean="0"/>
              <a:t> </a:t>
            </a:r>
            <a:r>
              <a:rPr lang="ru-RU" sz="2400" dirty="0"/>
              <a:t>младшей группы необходимо начинать развивать речь.</a:t>
            </a:r>
          </a:p>
        </p:txBody>
      </p:sp>
    </p:spTree>
    <p:extLst>
      <p:ext uri="{BB962C8B-B14F-4D97-AF65-F5344CB8AC3E}">
        <p14:creationId xmlns:p14="http://schemas.microsoft.com/office/powerpoint/2010/main" val="369771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9600" y="139700"/>
            <a:ext cx="87291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       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Цели </a:t>
            </a:r>
            <a:r>
              <a:rPr lang="ru-RU" sz="2800" dirty="0">
                <a:solidFill>
                  <a:srgbClr val="FF0000"/>
                </a:solidFill>
              </a:rPr>
              <a:t>и Задачи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Цель </a:t>
            </a:r>
            <a:r>
              <a:rPr lang="ru-RU" sz="2800" dirty="0"/>
              <a:t>данного опыта – развитие интереса детей к сотрудничеству, навыков речевого и детского общения со взрослыми и сверстниками, обогащение опыта игрового общения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Задачи: </a:t>
            </a:r>
            <a:endParaRPr lang="ru-RU" sz="2800" dirty="0" smtClean="0"/>
          </a:p>
          <a:p>
            <a:r>
              <a:rPr lang="ru-RU" sz="2800" dirty="0" smtClean="0"/>
              <a:t>-Развивать разнообразные формы </a:t>
            </a:r>
            <a:r>
              <a:rPr lang="ru-RU" sz="2800" dirty="0"/>
              <a:t>общения ребенка со </a:t>
            </a:r>
            <a:r>
              <a:rPr lang="ru-RU" sz="2800" dirty="0" smtClean="0"/>
              <a:t>   сверстниками </a:t>
            </a:r>
            <a:r>
              <a:rPr lang="ru-RU" sz="2800" dirty="0"/>
              <a:t>и взрослыми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развить словарный запас;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воспитывать звуковую культуру </a:t>
            </a:r>
            <a:r>
              <a:rPr lang="ru-RU" sz="2800" dirty="0"/>
              <a:t>речи, </a:t>
            </a:r>
            <a:r>
              <a:rPr lang="ru-RU" sz="2800" dirty="0" smtClean="0"/>
              <a:t>обучать </a:t>
            </a:r>
            <a:r>
              <a:rPr lang="ru-RU" sz="2800" dirty="0"/>
              <a:t>детей внятной, неторопливой речи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способствовать </a:t>
            </a:r>
            <a:r>
              <a:rPr lang="ru-RU" sz="2800" dirty="0"/>
              <a:t>зарождению интереса и любви к художественному слову.</a:t>
            </a:r>
          </a:p>
          <a:p>
            <a:r>
              <a:rPr lang="ru-RU" sz="2800" dirty="0" smtClean="0"/>
              <a:t>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814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2634" y="1685489"/>
            <a:ext cx="7285973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Непосредственно-образовательная деятельность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28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кукольного театра </a:t>
            </a:r>
            <a:endParaRPr lang="ru-RU" sz="2800" dirty="0" smtClean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драматизации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8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беседы прогулка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амообслуживание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9900" y="838200"/>
            <a:ext cx="977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/>
              <a:t>Для успешной работы </a:t>
            </a:r>
            <a:r>
              <a:rPr lang="ru-RU" sz="2800" dirty="0" smtClean="0"/>
              <a:t> создается </a:t>
            </a:r>
            <a:r>
              <a:rPr lang="ru-RU" sz="2800" dirty="0"/>
              <a:t>соответствующая развивающая среда. Детям </a:t>
            </a:r>
            <a:r>
              <a:rPr lang="ru-RU" sz="2800" dirty="0" smtClean="0"/>
              <a:t> </a:t>
            </a:r>
            <a:r>
              <a:rPr lang="ru-RU" sz="2800" dirty="0"/>
              <a:t>представлены дидактические игры на развитие внимания, логики, мышления, такие как «Чудесный мешочек», «Животные и птицы», «Семья» и другие. Наборы сюжетных картинок, картинки с изображением домашних животных, альбомы «Времена года», «Посуда», «Игрушки», «Транспорт», «Мебель», </a:t>
            </a:r>
            <a:r>
              <a:rPr lang="ru-RU" sz="2800" dirty="0" smtClean="0"/>
              <a:t> </a:t>
            </a:r>
            <a:r>
              <a:rPr lang="ru-RU" sz="2800" dirty="0"/>
              <a:t>игрушки, лото. В театральной зоне расположены различные виды театра: настольный </a:t>
            </a:r>
            <a:r>
              <a:rPr lang="ru-RU" sz="2800" dirty="0" smtClean="0"/>
              <a:t>, би-ба-</a:t>
            </a:r>
            <a:r>
              <a:rPr lang="ru-RU" sz="2800" dirty="0" err="1" smtClean="0"/>
              <a:t>бо</a:t>
            </a:r>
            <a:r>
              <a:rPr lang="ru-RU" sz="2800" dirty="0" smtClean="0"/>
              <a:t>, </a:t>
            </a:r>
            <a:r>
              <a:rPr lang="ru-RU" sz="2800" dirty="0" err="1"/>
              <a:t>варежковый</a:t>
            </a:r>
            <a:r>
              <a:rPr lang="ru-RU" sz="2800" dirty="0"/>
              <a:t> </a:t>
            </a:r>
            <a:r>
              <a:rPr lang="ru-RU" sz="2800" dirty="0" smtClean="0"/>
              <a:t>,теневой ,маски-шапочки. Центр </a:t>
            </a:r>
            <a:r>
              <a:rPr lang="ru-RU" sz="2800" dirty="0"/>
              <a:t>книги, который представлен книгами с яркими иллюстрациями 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273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331" cy="6806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4200" y="647701"/>
            <a:ext cx="9893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Работа </a:t>
            </a:r>
            <a:r>
              <a:rPr lang="ru-RU" sz="2800" dirty="0"/>
              <a:t>с детьми осуществляется как на НОД, так и в свободное время. На НОД мы рассматриваем картинки, читаем сказки, </a:t>
            </a:r>
            <a:r>
              <a:rPr lang="ru-RU" sz="2800" dirty="0" err="1"/>
              <a:t>потешки</a:t>
            </a:r>
            <a:r>
              <a:rPr lang="ru-RU" sz="2800" dirty="0"/>
              <a:t>, стихотворения; создаем ситуации для самостоятельной речевой активности. Во время прогулок мы наблюдаем за изменениями в природе, за птицами, животными, транспортом, одеждой людей. В свободное время вместе читаем любимые книжки, занимаемся пальчиковой гимнастикой. Во время игровой деятельности стараемся вовлекать в общение всех детей. Привлекаем детей к рассказыванию сказок с помощью различных видов </a:t>
            </a:r>
            <a:r>
              <a:rPr lang="ru-RU" sz="2800" dirty="0" err="1" smtClean="0"/>
              <a:t>театра,моделирования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630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21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247" y="1122363"/>
            <a:ext cx="74838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Работа с родителями.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Так </a:t>
            </a:r>
            <a:r>
              <a:rPr lang="ru-RU" sz="2800" dirty="0"/>
              <a:t>же, работа проводится и с родителями. Семья – главный источник воспитания. Чтобы расширить кругозор, предлагаем родителям проводить выходные вместе с детьми с пользой для них. Почитать вместе книгу, посмотреть </a:t>
            </a:r>
            <a:r>
              <a:rPr lang="ru-RU" sz="2800" dirty="0" smtClean="0"/>
              <a:t>сказку, обучающие мультфильмы, </a:t>
            </a:r>
            <a:r>
              <a:rPr lang="ru-RU" sz="2800" dirty="0"/>
              <a:t>погулять, обращая внимание на всё, что дает детям новые впечатления и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328088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6"/>
            <a:ext cx="12192000" cy="6856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777" y="1413164"/>
            <a:ext cx="47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1640">
            <a:off x="2024932" y="645955"/>
            <a:ext cx="3646209" cy="2053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46532" y="2701781"/>
            <a:ext cx="498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Сюжетно-ролевые игры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904">
            <a:off x="924704" y="3456147"/>
            <a:ext cx="3197736" cy="2370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332">
            <a:off x="7854924" y="299547"/>
            <a:ext cx="3240892" cy="240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7428">
            <a:off x="7826905" y="3460492"/>
            <a:ext cx="2812942" cy="2263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r="10048"/>
          <a:stretch/>
        </p:blipFill>
        <p:spPr>
          <a:xfrm rot="4938941">
            <a:off x="4937721" y="3480874"/>
            <a:ext cx="2428103" cy="2209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518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0" y="0"/>
            <a:ext cx="12192000" cy="6856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/>
          <a:stretch/>
        </p:blipFill>
        <p:spPr>
          <a:xfrm rot="4248641">
            <a:off x="139790" y="3132640"/>
            <a:ext cx="3360475" cy="2417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57" y="1279420"/>
            <a:ext cx="2498273" cy="1852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4"/>
          <a:stretch/>
        </p:blipFill>
        <p:spPr>
          <a:xfrm>
            <a:off x="7310437" y="926002"/>
            <a:ext cx="2691130" cy="2529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155" r="-2274" b="-1155"/>
          <a:stretch/>
        </p:blipFill>
        <p:spPr>
          <a:xfrm rot="6321060">
            <a:off x="8380799" y="3604661"/>
            <a:ext cx="3475321" cy="2231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56243" y="756200"/>
            <a:ext cx="589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Театрализованная деятельность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15" y="3944174"/>
            <a:ext cx="4233799" cy="2381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569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569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2020-11-24T13:49:28Z</dcterms:created>
  <dcterms:modified xsi:type="dcterms:W3CDTF">2020-12-22T11:29:41Z</dcterms:modified>
</cp:coreProperties>
</file>