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91" r:id="rId3"/>
    <p:sldId id="259" r:id="rId4"/>
    <p:sldId id="283" r:id="rId5"/>
    <p:sldId id="261" r:id="rId6"/>
    <p:sldId id="286" r:id="rId7"/>
    <p:sldId id="287" r:id="rId8"/>
    <p:sldId id="262" r:id="rId9"/>
    <p:sldId id="265" r:id="rId10"/>
    <p:sldId id="282" r:id="rId11"/>
    <p:sldId id="288" r:id="rId12"/>
    <p:sldId id="290" r:id="rId13"/>
    <p:sldId id="268" r:id="rId14"/>
    <p:sldId id="28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0470F-BD45-4E9D-93B4-98BCFF3E347E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78739-6E5C-4423-88EE-68E6B9B2B7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02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78739-6E5C-4423-88EE-68E6B9B2B74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78739-6E5C-4423-88EE-68E6B9B2B74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D30E0E5-80F0-4F56-A3D7-52D591C0061A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E20812-EBD7-40B6-882B-AB061A1EB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heel spokes="8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675" y="285728"/>
            <a:ext cx="8352928" cy="31700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Развитие речи и памяти детей дошкольного возраста средствами мнемотехники»</a:t>
            </a:r>
          </a:p>
        </p:txBody>
      </p:sp>
      <p:pic>
        <p:nvPicPr>
          <p:cNvPr id="1026" name="Picture 2" descr="J:\иришка раб стол\дс 51\картинки\малыш и глобу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35442"/>
            <a:ext cx="1874549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Подготовила: </a:t>
            </a:r>
            <a:r>
              <a:rPr lang="ru-RU" dirty="0" smtClean="0"/>
              <a:t>педагог-психолог</a:t>
            </a:r>
            <a:br>
              <a:rPr lang="ru-RU" dirty="0" smtClean="0"/>
            </a:br>
            <a:r>
              <a:rPr lang="ru-RU" dirty="0" err="1" smtClean="0"/>
              <a:t>Перегородкина</a:t>
            </a:r>
            <a:r>
              <a:rPr lang="ru-RU" dirty="0" smtClean="0"/>
              <a:t> Анастасия </a:t>
            </a:r>
            <a:r>
              <a:rPr lang="ru-RU" dirty="0" err="1" smtClean="0"/>
              <a:t>Владимирвона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МБДОУ №49 «Белоснежка»</a:t>
            </a: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10" y="1340768"/>
            <a:ext cx="4034683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91680" y="965249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latin typeface="Verdana"/>
                <a:ea typeface="Times New Roman"/>
              </a:rPr>
              <a:t>Стихотворение «Осенние </a:t>
            </a:r>
            <a:r>
              <a:rPr lang="ru-RU" b="1" dirty="0">
                <a:latin typeface="Verdana"/>
                <a:ea typeface="Times New Roman"/>
              </a:rPr>
              <a:t>деревья»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00808"/>
            <a:ext cx="4536504" cy="397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10124" y="84543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Заучивание стихотворений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87026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4573"/>
            <a:ext cx="4067175" cy="635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572000" y="476671"/>
            <a:ext cx="4572000" cy="556594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Хитрый ежик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Хитрый ежик-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чудачок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Сшил колючий пиджачок,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Весь в иголках, без застежек.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иглу нацепит ежик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Грушу, сливу – всякий плод,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Что под деревом найдет,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с подарочком богатым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Поспешит к своим ежатам.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П. Воронько</a:t>
            </a:r>
          </a:p>
        </p:txBody>
      </p:sp>
    </p:spTree>
    <p:extLst>
      <p:ext uri="{BB962C8B-B14F-4D97-AF65-F5344CB8AC3E}">
        <p14:creationId xmlns:p14="http://schemas.microsoft.com/office/powerpoint/2010/main" val="81657063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3438525" cy="429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417856"/>
              </p:ext>
            </p:extLst>
          </p:nvPr>
        </p:nvGraphicFramePr>
        <p:xfrm>
          <a:off x="3817930" y="2348880"/>
          <a:ext cx="5309235" cy="22593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69745"/>
                <a:gridCol w="1769745"/>
                <a:gridCol w="1769745"/>
              </a:tblGrid>
              <a:tr h="456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Ходит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осень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 нашем парке.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Дарит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осень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всем подарки.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Бусы красные 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рябине,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фартук розовый 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осине,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зонтик желтый 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тополям,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фрукты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/>
                          <a:ea typeface="Times New Roman"/>
                        </a:rPr>
                        <a:t>осень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/>
                          <a:ea typeface="Times New Roman"/>
                        </a:rPr>
                        <a:t>дарит нам.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172391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Стихотворение «Осенние подарки»</a:t>
            </a:r>
          </a:p>
        </p:txBody>
      </p:sp>
    </p:spTree>
    <p:extLst>
      <p:ext uri="{BB962C8B-B14F-4D97-AF65-F5344CB8AC3E}">
        <p14:creationId xmlns:p14="http://schemas.microsoft.com/office/powerpoint/2010/main" val="16762630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Заучивание песенки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oc02005520121102073916_001"/>
          <p:cNvPicPr>
            <a:picLocks noChangeAspect="1" noChangeArrowheads="1"/>
          </p:cNvPicPr>
          <p:nvPr/>
        </p:nvPicPr>
        <p:blipFill>
          <a:blip r:embed="rId2" cstate="screen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992412" cy="35283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70779" y="1848731"/>
            <a:ext cx="33843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Я большой мохнатый шмель,</a:t>
            </a:r>
          </a:p>
          <a:p>
            <a:r>
              <a:rPr lang="ru-RU" sz="2400" dirty="0" smtClean="0"/>
              <a:t>Разбудил меня апрель.</a:t>
            </a:r>
          </a:p>
          <a:p>
            <a:r>
              <a:rPr lang="ru-RU" sz="2400" dirty="0" smtClean="0"/>
              <a:t>Звонкими ручьями,</a:t>
            </a:r>
          </a:p>
          <a:p>
            <a:r>
              <a:rPr lang="ru-RU" sz="2400" dirty="0" smtClean="0"/>
              <a:t>Жаркими лучами.</a:t>
            </a:r>
          </a:p>
          <a:p>
            <a:r>
              <a:rPr lang="ru-RU" sz="2400" dirty="0" smtClean="0"/>
              <a:t>Я летаю, я жужжу,</a:t>
            </a:r>
          </a:p>
          <a:p>
            <a:r>
              <a:rPr lang="ru-RU" sz="2400" dirty="0" smtClean="0"/>
              <a:t>Над поляною кружу.</a:t>
            </a:r>
          </a:p>
          <a:p>
            <a:r>
              <a:rPr lang="ru-RU" sz="2400" dirty="0" smtClean="0"/>
              <a:t>Яркий выберу цветок</a:t>
            </a:r>
          </a:p>
          <a:p>
            <a:r>
              <a:rPr lang="ru-RU" sz="2400" dirty="0" smtClean="0"/>
              <a:t>Буду пить душистый сок.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96136" y="1365727"/>
            <a:ext cx="2365136" cy="47705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500" b="1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Песенка шмеля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48064" y="980728"/>
            <a:ext cx="399593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Этот конь не ест овса,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Вместо ног – два колеса.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Сядь верхом и мчись на нем,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Только лучше правь рулем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велосипед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189" y="149731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Заучивание загадки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solnce\Desktop\работа\с телефона\последнее\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61063"/>
            <a:ext cx="4764732" cy="33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19676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3416" y="1412776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6000" b="1" i="1" dirty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0" b="1" i="1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6000" b="1" i="1" dirty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12845"/>
            <a:ext cx="81369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детство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возраст, наиболее благоприятный для развития памяти. Однако память дошкольника имеет ряд специфических особенностей. У младших дошкольников память непроизвольна. Ребенок 3-4 лет легче запоминает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то, что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ярко, необычно, что производит эмоциональное впечатление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не ставит перед собой цели что-то запомнить или вспомнить и не владеет специальными способами запоминания. Интересные для него события, действия, образы легко запечатлеваются, непроизвольно запоминается и словесный материал, если он вызывает эмоциональный отклик. </a:t>
            </a:r>
          </a:p>
        </p:txBody>
      </p:sp>
    </p:spTree>
    <p:extLst>
      <p:ext uri="{BB962C8B-B14F-4D97-AF65-F5344CB8AC3E}">
        <p14:creationId xmlns:p14="http://schemas.microsoft.com/office/powerpoint/2010/main" val="332167967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3284" y="1451685"/>
            <a:ext cx="79091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– это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методов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и приемов,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обеспечивающих эффективное запоминание, сохранение и воспроизведение  информации.</a:t>
            </a:r>
          </a:p>
        </p:txBody>
      </p:sp>
      <p:pic>
        <p:nvPicPr>
          <p:cNvPr id="3" name="Рисунок 50" descr="BS00554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79" y="5143512"/>
            <a:ext cx="1559389" cy="134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357290" y="620688"/>
            <a:ext cx="592935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Мнемотехника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555776" y="4637167"/>
            <a:ext cx="68607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7890" y="4437112"/>
            <a:ext cx="8232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ЗАПОМНИЛ                СОХРАНИЛ                ВОСПРОИЗВЕЛ</a:t>
            </a:r>
            <a:endParaRPr lang="ru-RU" sz="20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5436096" y="4637167"/>
            <a:ext cx="68607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928590"/>
            <a:ext cx="63904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u="sng" dirty="0">
                <a:latin typeface="Times New Roman"/>
                <a:ea typeface="Calibri"/>
                <a:cs typeface="Times New Roman"/>
              </a:rPr>
              <a:t>Цель работы с мнемотехниками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: развивать разные виды памяти у детей дошкольного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возраста (слуховая, зрительная, ассоциативная, фотографическая)</a:t>
            </a:r>
            <a:endParaRPr lang="ru-RU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u="sng" dirty="0">
                <a:latin typeface="Times New Roman"/>
                <a:ea typeface="Calibri"/>
                <a:cs typeface="Times New Roman"/>
              </a:rPr>
              <a:t>Задачи работы с мнемотехниками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: научить детей управлять своей памятью, увеличивать её объём, используя приёмы мнемотехники.</a:t>
            </a:r>
            <a:endParaRPr lang="ru-RU" dirty="0"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0648" y="339051"/>
            <a:ext cx="8676456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и задачи работы с мнемотехниками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57587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Известная нам мнемотехника: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124744"/>
            <a:ext cx="842493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Цвета радуги</a:t>
            </a:r>
            <a:endParaRPr lang="ru-RU" sz="2800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Каждый охотник желает знать, где сидит фазан 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запоминания  цветов радуги: красный, оранжевый, жёлтый, зелёный, голубой, синий, фиолетовый.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Падежи русского языка</a:t>
            </a:r>
            <a:endParaRPr lang="ru-RU" sz="2800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ван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одил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евчонку,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елел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ащить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елёнку»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для  запоминания падежей  (именительный, родительный, дательный, винительный, творительный, предложный).</a:t>
            </a:r>
          </a:p>
          <a:p>
            <a:endParaRPr lang="ru-RU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Геометрия</a:t>
            </a:r>
            <a:endParaRPr lang="ru-RU" sz="2800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Биссектриса — это крыса, которая бегает по углам и делит их пополам.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1580" y="1830308"/>
            <a:ext cx="7704856" cy="4197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Восстановить последовательность картинок по памяти;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Смешать их с другими и отбирать среди нескольких картинок те, которые относятся к данной теме;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Определять, где должна находиться “выпавшая” картинка среди других;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Найти лишнюю картинку;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Найти ошибку в последовательности картинок после прочтения текста;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6. «Распутать» два события (предъявляются вперемешку две разрезанные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мнемотаблицы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7. Игра “Не зевай, нужную картинку поднимай”. Взрослый читает отрывок текста, а ребенок находит картинку.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260648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Варианты игр с </a:t>
            </a:r>
            <a:r>
              <a:rPr lang="ru-RU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мнемотаблицами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98580089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997839"/>
            <a:ext cx="69847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облегчает запоминание и увеличивает объем памяти, развивает речемыслительную деятельность детей;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позволяет ребенку систематизировать свой непосредственный опыт;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ребенок с опорой на образы памяти устанавливает причинно-следственные связи, делает выводы;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развивает творческое познание детей.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260648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методов мнемотехники:</a:t>
            </a:r>
            <a:endParaRPr lang="ru-RU" sz="4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211121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841242"/>
            <a:ext cx="75009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6088" lvl="0" indent="-446088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ассоциативное мышление; </a:t>
            </a:r>
          </a:p>
          <a:p>
            <a:pPr marL="446088" lvl="0" indent="-446088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зрительную и слуховую память;</a:t>
            </a:r>
          </a:p>
          <a:p>
            <a:pPr marL="446088" lvl="0" indent="-446088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зрительное и слуховое внимание;</a:t>
            </a:r>
          </a:p>
          <a:p>
            <a:pPr marL="446088" lvl="0" indent="-446088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воображение; </a:t>
            </a:r>
          </a:p>
          <a:p>
            <a:pPr marL="446088" lvl="0" indent="-446088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связную речь;</a:t>
            </a:r>
          </a:p>
          <a:p>
            <a:pPr marL="446088" lvl="0" indent="-446088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ускоряет процесс автоматизации и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дифференциации поставленных звуков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428604"/>
            <a:ext cx="7786742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Мнемотехника помогает развивать: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im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528" y="0"/>
            <a:ext cx="2520280" cy="23148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761703" y="350947"/>
            <a:ext cx="3450114" cy="10618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b="1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Мнемоквадрат</a:t>
            </a:r>
            <a:endParaRPr lang="ru-RU" sz="3500" b="1" dirty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3660899" y="1013283"/>
            <a:ext cx="978408" cy="216024"/>
          </a:xfrm>
          <a:prstGeom prst="leftArrow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6" descr="img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989526"/>
            <a:ext cx="4503418" cy="15114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  <p:sp>
        <p:nvSpPr>
          <p:cNvPr id="7" name="Стрелка влево 6"/>
          <p:cNvSpPr/>
          <p:nvPr/>
        </p:nvSpPr>
        <p:spPr>
          <a:xfrm rot="10800000">
            <a:off x="3571868" y="2500306"/>
            <a:ext cx="978408" cy="216024"/>
          </a:xfrm>
          <a:prstGeom prst="leftArrow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2285992"/>
            <a:ext cx="3391216" cy="63094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500" b="1" dirty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Мнемодорожка</a:t>
            </a:r>
          </a:p>
        </p:txBody>
      </p:sp>
      <p:pic>
        <p:nvPicPr>
          <p:cNvPr id="9" name="Picture 7" descr="img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435" y="3410003"/>
            <a:ext cx="4619872" cy="30302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  <p:sp>
        <p:nvSpPr>
          <p:cNvPr id="10" name="Стрелка влево 9"/>
          <p:cNvSpPr/>
          <p:nvPr/>
        </p:nvSpPr>
        <p:spPr>
          <a:xfrm>
            <a:off x="4786314" y="5072074"/>
            <a:ext cx="978408" cy="216024"/>
          </a:xfrm>
          <a:prstGeom prst="leftArrow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6446" y="4857760"/>
            <a:ext cx="3286116" cy="63094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500" b="1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Мнемотаблица</a:t>
            </a:r>
            <a:endParaRPr lang="ru-RU" sz="3500" b="1" dirty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2625</TotalTime>
  <Words>532</Words>
  <Application>Microsoft Office PowerPoint</Application>
  <PresentationFormat>Экран (4:3)</PresentationFormat>
  <Paragraphs>92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Spring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User</cp:lastModifiedBy>
  <cp:revision>117</cp:revision>
  <cp:lastPrinted>2016-12-27T07:46:39Z</cp:lastPrinted>
  <dcterms:created xsi:type="dcterms:W3CDTF">2013-04-08T08:04:04Z</dcterms:created>
  <dcterms:modified xsi:type="dcterms:W3CDTF">2021-03-24T07:36:01Z</dcterms:modified>
</cp:coreProperties>
</file>