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1" r:id="rId4"/>
    <p:sldId id="269" r:id="rId5"/>
    <p:sldId id="259" r:id="rId6"/>
    <p:sldId id="274" r:id="rId7"/>
    <p:sldId id="267" r:id="rId8"/>
    <p:sldId id="268" r:id="rId9"/>
    <p:sldId id="260" r:id="rId10"/>
    <p:sldId id="263" r:id="rId11"/>
    <p:sldId id="266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861B-018E-49A1-A03F-05BBC73A098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F8AD-3049-44E2-9F83-5E5D26E1F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ПРЕЗЕНТАЦИЯ «ЗИМНИЕ ИГРЫ И  ЗАБАВЫ»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000636"/>
            <a:ext cx="3143272" cy="78581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Выполнила</a:t>
            </a:r>
            <a:r>
              <a:rPr lang="ru-RU" sz="1800" smtClean="0">
                <a:solidFill>
                  <a:schemeClr val="tx1"/>
                </a:solidFill>
              </a:rPr>
              <a:t>: </a:t>
            </a:r>
            <a:r>
              <a:rPr lang="ru-RU" sz="1800" smtClean="0">
                <a:solidFill>
                  <a:schemeClr val="tx1"/>
                </a:solidFill>
              </a:rPr>
              <a:t>воспитатель </a:t>
            </a:r>
            <a:r>
              <a:rPr lang="ru-RU" sz="1800" dirty="0" smtClean="0">
                <a:solidFill>
                  <a:schemeClr val="tx1"/>
                </a:solidFill>
              </a:rPr>
              <a:t>Вокина Алла Валерьевна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ru-RU" sz="1800" dirty="0" smtClean="0">
                <a:solidFill>
                  <a:schemeClr val="tx1"/>
                </a:solidFill>
              </a:rPr>
              <a:t>С№103 ОАО «РЖД»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 В СНЕЖКИ</a:t>
            </a:r>
            <a:endParaRPr lang="ru-RU" sz="2400" b="1" dirty="0"/>
          </a:p>
        </p:txBody>
      </p:sp>
      <p:pic>
        <p:nvPicPr>
          <p:cNvPr id="4" name="Содержимое 3" descr="67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734" y="1600200"/>
            <a:ext cx="679453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КОРМЛЕНИЕ ПТИЦ</a:t>
            </a:r>
            <a:endParaRPr lang="ru-RU" sz="2400" b="1" dirty="0"/>
          </a:p>
        </p:txBody>
      </p:sp>
      <p:pic>
        <p:nvPicPr>
          <p:cNvPr id="4" name="Содержимое 3" descr="i (4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71546"/>
            <a:ext cx="5715040" cy="56436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КАТАНИЕ НА ЛЫЖАХ, САНКАХ, КОНЬКАХ</a:t>
            </a:r>
            <a:endParaRPr lang="ru-RU" sz="2400" b="1" dirty="0"/>
          </a:p>
        </p:txBody>
      </p:sp>
      <p:pic>
        <p:nvPicPr>
          <p:cNvPr id="4" name="Содержимое 3" descr="96eeed7dd5df299b44ba715152fb63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85" y="1600200"/>
            <a:ext cx="625802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КАТАНИЕ С ГОРКИ</a:t>
            </a:r>
            <a:endParaRPr lang="ru-RU" sz="2400" b="1" dirty="0"/>
          </a:p>
        </p:txBody>
      </p:sp>
      <p:pic>
        <p:nvPicPr>
          <p:cNvPr id="5" name="Содержимое 4" descr="s1200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6500858" cy="49831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ПРЕЗЕНТАЦИЯ «ЗИМНИЕ ИГРЫ И  ЗАБАВЫ»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072074"/>
            <a:ext cx="3143272" cy="10715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Выполнила: Воспитатель Вокина Алла Валерьевна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ru-RU" sz="1800" dirty="0" smtClean="0">
                <a:solidFill>
                  <a:schemeClr val="tx1"/>
                </a:solidFill>
              </a:rPr>
              <a:t>С№103 ОАО «РЖД»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ФИГУРНОЕ КАТАНИЕ</a:t>
            </a:r>
            <a:endParaRPr lang="ru-RU" sz="2400" b="1" dirty="0"/>
          </a:p>
        </p:txBody>
      </p:sp>
      <p:pic>
        <p:nvPicPr>
          <p:cNvPr id="4" name="Содержимое 3" descr="original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756" y="1600200"/>
            <a:ext cx="679648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ХОККЕЙ</a:t>
            </a:r>
            <a:endParaRPr lang="ru-RU" sz="2400" b="1" dirty="0"/>
          </a:p>
        </p:txBody>
      </p:sp>
      <p:pic>
        <p:nvPicPr>
          <p:cNvPr id="4" name="Содержимое 3" descr="original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509" y="1600200"/>
            <a:ext cx="621698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СНЕЖНЫЕ ФИГУРЫ</a:t>
            </a:r>
            <a:endParaRPr lang="ru-RU" sz="2400" b="1" dirty="0"/>
          </a:p>
        </p:txBody>
      </p:sp>
      <p:pic>
        <p:nvPicPr>
          <p:cNvPr id="4" name="Содержимое 3" descr="4- Robert Duncan 40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43" y="1600200"/>
            <a:ext cx="5622314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Рождественские колядки</a:t>
            </a:r>
            <a:endParaRPr lang="ru-RU" sz="3200" b="1" dirty="0"/>
          </a:p>
        </p:txBody>
      </p:sp>
      <p:pic>
        <p:nvPicPr>
          <p:cNvPr id="4" name="Содержимое 3" descr="1af0628dfe92766fe916dd19cd6218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5500726" cy="52149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ВСТРЕЧА НОВОГО ГОДА</a:t>
            </a:r>
            <a:endParaRPr lang="ru-RU" sz="2400" b="1" dirty="0"/>
          </a:p>
        </p:txBody>
      </p:sp>
      <p:pic>
        <p:nvPicPr>
          <p:cNvPr id="4" name="Содержимое 3" descr="5a1b691a8b376be4ef86b96d649590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643866" cy="55721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КАРНАВАЛ</a:t>
            </a:r>
            <a:endParaRPr lang="ru-RU" sz="2400" b="1" dirty="0"/>
          </a:p>
        </p:txBody>
      </p:sp>
      <p:pic>
        <p:nvPicPr>
          <p:cNvPr id="4" name="Содержимое 3" descr="ZpvPmpLHnNcS_1200x0_AybP2us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219" y="1600200"/>
            <a:ext cx="654356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ВАЛЯНИЕ В СНЕГУ</a:t>
            </a:r>
            <a:endParaRPr lang="ru-RU" sz="2400" b="1" dirty="0"/>
          </a:p>
        </p:txBody>
      </p:sp>
      <p:pic>
        <p:nvPicPr>
          <p:cNvPr id="4" name="Содержимое 3" descr="4- Robert Duncan 35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992" y="1600200"/>
            <a:ext cx="572001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73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«ЗИМНИЕ ИГРЫ И  ЗАБАВЫ»</vt:lpstr>
      <vt:lpstr>ПРЕЗЕНТАЦИЯ «ЗИМНИЕ ИГРЫ И  ЗАБАВЫ»</vt:lpstr>
      <vt:lpstr>ФИГУРНОЕ КАТАНИЕ</vt:lpstr>
      <vt:lpstr>ХОККЕЙ</vt:lpstr>
      <vt:lpstr>СНЕЖНЫЕ ФИГУРЫ</vt:lpstr>
      <vt:lpstr>Рождественские колядки</vt:lpstr>
      <vt:lpstr>ВСТРЕЧА НОВОГО ГОДА</vt:lpstr>
      <vt:lpstr>КАРНАВАЛ</vt:lpstr>
      <vt:lpstr>ВАЛЯНИЕ В СНЕГУ</vt:lpstr>
      <vt:lpstr>ИГРА В СНЕЖКИ</vt:lpstr>
      <vt:lpstr>КОРМЛЕНИЕ ПТИЦ</vt:lpstr>
      <vt:lpstr>КАТАНИЕ НА ЛЫЖАХ, САНКАХ, КОНЬКАХ</vt:lpstr>
      <vt:lpstr>КАТАНИЕ С ГОРКИ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20</cp:revision>
  <dcterms:created xsi:type="dcterms:W3CDTF">2020-03-23T18:34:56Z</dcterms:created>
  <dcterms:modified xsi:type="dcterms:W3CDTF">2020-11-09T21:14:45Z</dcterms:modified>
</cp:coreProperties>
</file>