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1" r:id="rId2"/>
    <p:sldId id="282" r:id="rId3"/>
    <p:sldId id="283" r:id="rId4"/>
    <p:sldId id="284" r:id="rId5"/>
    <p:sldId id="286" r:id="rId6"/>
    <p:sldId id="297" r:id="rId7"/>
    <p:sldId id="298" r:id="rId8"/>
    <p:sldId id="299" r:id="rId9"/>
    <p:sldId id="285" r:id="rId10"/>
    <p:sldId id="292" r:id="rId11"/>
    <p:sldId id="287" r:id="rId12"/>
    <p:sldId id="300" r:id="rId13"/>
    <p:sldId id="288" r:id="rId14"/>
    <p:sldId id="260" r:id="rId15"/>
    <p:sldId id="261" r:id="rId16"/>
    <p:sldId id="289" r:id="rId17"/>
    <p:sldId id="262" r:id="rId18"/>
    <p:sldId id="290" r:id="rId19"/>
    <p:sldId id="291" r:id="rId20"/>
    <p:sldId id="293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SS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DC4-CF62-4B49-9A59-ACCD66059FF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6FF9-3121-404E-9C6F-5D568C868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DC4-CF62-4B49-9A59-ACCD66059FF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6FF9-3121-404E-9C6F-5D568C868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DC4-CF62-4B49-9A59-ACCD66059FF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6FF9-3121-404E-9C6F-5D568C868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DC4-CF62-4B49-9A59-ACCD66059FF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6FF9-3121-404E-9C6F-5D568C868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DC4-CF62-4B49-9A59-ACCD66059FF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6FF9-3121-404E-9C6F-5D568C868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DC4-CF62-4B49-9A59-ACCD66059FF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6FF9-3121-404E-9C6F-5D568C868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DC4-CF62-4B49-9A59-ACCD66059FF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6FF9-3121-404E-9C6F-5D568C868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DC4-CF62-4B49-9A59-ACCD66059FF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6FF9-3121-404E-9C6F-5D568C868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DC4-CF62-4B49-9A59-ACCD66059FF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6FF9-3121-404E-9C6F-5D568C868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DC4-CF62-4B49-9A59-ACCD66059FF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6FF9-3121-404E-9C6F-5D568C868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DC4-CF62-4B49-9A59-ACCD66059FF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6FF9-3121-404E-9C6F-5D568C868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0DC4-CF62-4B49-9A59-ACCD66059FF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C6FF9-3121-404E-9C6F-5D568C868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7"/>
            <a:ext cx="7743852" cy="214313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>
                <a:solidFill>
                  <a:srgbClr val="C00000"/>
                </a:solidFill>
              </a:rPr>
              <a:t>Презентация «Православная икона.»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4786322"/>
            <a:ext cx="5500726" cy="14668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Подготовила: воспитатель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Детский сад №103 ОАО «РЖД» г.Лиски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Вокина</a:t>
            </a:r>
            <a:r>
              <a:rPr lang="ru-RU" sz="2000" dirty="0" smtClean="0">
                <a:solidFill>
                  <a:schemeClr val="tx1"/>
                </a:solidFill>
              </a:rPr>
              <a:t> А.В.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КАК ПРАВИЛЬНО ПРИКЛАДЫВАТЬСЯ К ИКОНАМ.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5" name="Содержимое 4" descr="DSC_04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4424394" cy="35004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126055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sz="2000" dirty="0" smtClean="0"/>
              <a:t>К иконам следует подходить не спеша, не теснясь. Произнесите мысленно молитву, дважды перекреститесь с поясными поклонами и приложитесь к иконе в знак любви и почтения к изображенному на ней. После чего в третий раз осените себя крестным знамением и поклонитесь. В таком же порядке христиане должны подходить к любым святыням: иконам, Святому Евангелию, Кресту, святым мощам.</a:t>
            </a:r>
          </a:p>
          <a:p>
            <a:pPr fontAlgn="base"/>
            <a:r>
              <a:rPr lang="ru-RU" sz="2000" dirty="0" smtClean="0"/>
              <a:t>Прикладываясь к иконе Спасителя, следует целовать Его ноги; Божией Матери и святых — руку; к иконе Нерукотворного образа Спасителя и к иконе Усекновения главы святого Иоанна Крестителя —  волосы. Не следует целовать лик на иконах.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972452" cy="85723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Домашний иконостас.</a:t>
            </a:r>
            <a:endParaRPr lang="ru-RU" sz="2800" b="1" dirty="0"/>
          </a:p>
        </p:txBody>
      </p:sp>
      <p:pic>
        <p:nvPicPr>
          <p:cNvPr id="7" name="Содержимое 6" descr="e55da6574b14bfca7afbbf298177abb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06" y="857232"/>
            <a:ext cx="4500594" cy="51435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038600" cy="54118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         Благолепное отношение к иконам должно быть и в доме у православного христианина. Иконы желательно расположить на восточной стене комнаты, т.к. алтарем на восток строятся православные храмы. Но если нет возможности сориентировать иконы на восток, то можно расположить их в любом другом доступном месте. Главное, чтобы перед иконой было много свободного места, и могла уместиться вся семья на общую молитву.</a:t>
            </a:r>
          </a:p>
          <a:p>
            <a:r>
              <a:rPr lang="ru-RU" sz="1400" dirty="0" smtClean="0"/>
              <a:t>В первую очередь необходимо иметь в доме иконы Спасителя и Божией Матери. Если есть возможность разместить в доме большее количество икон, то можно дополнить домашний иконостас иконами особо чтимых святых, именными иконами, т.е. иконами святых небесных покровителей членов семьи, иконами праздников и т.д. Икона Спасителя должна находиться справа от предстоящего, а икона Богородицы – слева. Необходимо также помнить и о принципе иерархии. К примеру, икону </a:t>
            </a:r>
            <a:r>
              <a:rPr lang="ru-RU" sz="1400" dirty="0" err="1" smtClean="0"/>
              <a:t>месточтимого</a:t>
            </a:r>
            <a:r>
              <a:rPr lang="ru-RU" sz="1400" dirty="0" smtClean="0"/>
              <a:t> святого нельзя поместить выше иконы Троицы, Спасителя, Богородицы и апостолов. Желательно увенчать домашний иконостас православным крестом.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7143800" cy="85723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b="1" dirty="0" smtClean="0"/>
              <a:t>Ошибки при размещении икон в доме.</a:t>
            </a:r>
            <a:br>
              <a:rPr lang="ru-RU" sz="31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b="1" dirty="0" smtClean="0">
                <a:solidFill>
                  <a:schemeClr val="accent2"/>
                </a:solidFill>
              </a:rPr>
              <a:t>Иконы должны быть помещены </a:t>
            </a: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400" i="1" dirty="0" smtClean="0"/>
              <a:t>в отдельном от других предметов месте. Неуместно нахождение икон в книжных шкафах, где хранятся книги светского содержания, фотографии близких, украшения интерьера, игрушки, косметика и пр.</a:t>
            </a:r>
            <a:br>
              <a:rPr lang="ru-RU" sz="2400" i="1" dirty="0" smtClean="0"/>
            </a:br>
            <a:r>
              <a:rPr lang="ru-RU" sz="2400" b="1" dirty="0" smtClean="0">
                <a:solidFill>
                  <a:schemeClr val="accent2"/>
                </a:solidFill>
              </a:rPr>
              <a:t>Нельзя помещать рядом с иконами </a:t>
            </a:r>
            <a:r>
              <a:rPr lang="ru-RU" sz="2400" i="1" dirty="0" smtClean="0"/>
              <a:t>плакаты эстрадных исполнителей, политических деятелей, спортсменов и других кумиров нынешнего века. Не должно быть среди икон и художественных картин, пусть и написанных на библейский сюжет.</a:t>
            </a:r>
            <a:br>
              <a:rPr lang="ru-RU" sz="2400" i="1" dirty="0" smtClean="0"/>
            </a:br>
            <a:r>
              <a:rPr lang="ru-RU" sz="2400" b="1" dirty="0" smtClean="0">
                <a:solidFill>
                  <a:schemeClr val="accent2"/>
                </a:solidFill>
              </a:rPr>
              <a:t>Канонически недопустимо </a:t>
            </a:r>
            <a:r>
              <a:rPr lang="ru-RU" sz="2400" i="1" dirty="0" smtClean="0"/>
              <a:t>среди икон размещать фотографии священников, старцев, монахов, людей праведной жизни, т.к. фотография – это изображение, запечатлевшее конкретный момент </a:t>
            </a:r>
            <a:r>
              <a:rPr lang="ru-RU" sz="2400" i="1" u="sng" dirty="0" smtClean="0"/>
              <a:t>земной</a:t>
            </a:r>
            <a:r>
              <a:rPr lang="ru-RU" sz="2400" i="1" dirty="0" smtClean="0"/>
              <a:t> жизни человека.</a:t>
            </a:r>
            <a:br>
              <a:rPr lang="ru-RU" sz="2400" i="1" dirty="0" smtClean="0"/>
            </a:br>
            <a:r>
              <a:rPr lang="ru-RU" sz="2400" i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800" dirty="0"/>
              <a:t>Размещение икон в </a:t>
            </a:r>
            <a:r>
              <a:rPr lang="ru-RU" sz="2800" dirty="0" smtClean="0"/>
              <a:t>доме.</a:t>
            </a:r>
            <a:endParaRPr lang="ru-RU" sz="2800" dirty="0"/>
          </a:p>
        </p:txBody>
      </p:sp>
      <p:pic>
        <p:nvPicPr>
          <p:cNvPr id="5" name="Содержимое 4" descr="27_ikona-pokro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9431" y="273050"/>
            <a:ext cx="4582987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Над входом в дом по традиции принято поместить икону Покров Пресвятой Богородицы. Хотя это может быть любая другая икона или крест.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3179793" cy="107157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Иконы </a:t>
            </a:r>
            <a:r>
              <a:rPr lang="ru-RU" sz="2800" dirty="0" smtClean="0"/>
              <a:t>в столовой или кухне. </a:t>
            </a:r>
            <a:endParaRPr lang="ru-RU" sz="2800" dirty="0"/>
          </a:p>
        </p:txBody>
      </p:sp>
      <p:pic>
        <p:nvPicPr>
          <p:cNvPr id="5" name="Содержимое 4" descr="-DzGXhASBE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2812" y="273050"/>
            <a:ext cx="421622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Конечно, икона должна быть там, где обедает семья - в столовой или на кухне, чтобы можно было помолиться перед едой и поблагодарить Господа после трапезы.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Иконы в спальне.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dirty="0" smtClean="0"/>
              <a:t>Существует ошибочное мнение, что супругам нельзя вешать иконы в спальне, а если они есть, то на ночь нужно закрывать их занавеской. Это заблуждение</a:t>
            </a:r>
            <a:r>
              <a:rPr lang="ru-RU" sz="2800" dirty="0"/>
              <a:t>.</a:t>
            </a:r>
            <a:r>
              <a:rPr lang="ru-RU" sz="2800" dirty="0" smtClean="0"/>
              <a:t> Во-первых, никакой занавеской от Бога укрыться нельзя, во-вторых, супружеская близость в браке грехом не является.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Иконы в детской комнате.</a:t>
            </a:r>
            <a:endParaRPr lang="ru-RU" sz="2400" dirty="0"/>
          </a:p>
        </p:txBody>
      </p:sp>
      <p:pic>
        <p:nvPicPr>
          <p:cNvPr id="5" name="Содержимое 4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399446"/>
            <a:ext cx="5111750" cy="56003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Если у вас есть детская комната, то в ней обязательно должна находиться икона. Ребенок часто по-своему, по-детски обращается к “Боженьке”, хорошо, если при этом он может видеть образ. Кроме того, любая святая икона — чудотворная, и она чудесным образом охранит ваше дитя.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901014" cy="7969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Главное, чтобы перед иконой возносилась молитва.</a:t>
            </a:r>
            <a:br>
              <a:rPr lang="ru-RU" sz="3200" b="1" dirty="0" smtClean="0"/>
            </a:br>
            <a:r>
              <a:rPr lang="ru-RU" sz="3200" dirty="0" smtClean="0"/>
              <a:t>Иконы могут находиться в каждой комнате, в этом нет ничего предосудительного, но наивно полагать, что чем больше икон, тем благочестивее  жизнь живущих в этом доме христиан. </a:t>
            </a:r>
            <a:br>
              <a:rPr lang="ru-RU" sz="3200" dirty="0" smtClean="0"/>
            </a:br>
            <a:r>
              <a:rPr lang="ru-RU" sz="3200" dirty="0" smtClean="0"/>
              <a:t>Икона не является неким оберегом, гарантирующим отсутствие ссор и проблем в семье, а также некую невидимую защиту от нечисти и плохих людей.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14"/>
            <a:ext cx="2751165" cy="64294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Создание иконы.</a:t>
            </a:r>
            <a:endParaRPr lang="ru-RU" sz="2800" dirty="0"/>
          </a:p>
        </p:txBody>
      </p:sp>
      <p:pic>
        <p:nvPicPr>
          <p:cNvPr id="5" name="Содержимое 4" descr="img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785794"/>
            <a:ext cx="3008313" cy="5786478"/>
          </a:xfrm>
        </p:spPr>
        <p:txBody>
          <a:bodyPr>
            <a:noAutofit/>
          </a:bodyPr>
          <a:lstStyle/>
          <a:p>
            <a:r>
              <a:rPr lang="ru-RU" sz="1600" dirty="0"/>
              <a:t>Необходимо помнить, что написание иконы – это не просто написание какого-то пейзажа или портрета, а изображение Самого Господа, Его Пречистой Матери и святых угодников. А это требует огромной отдачи не только телесных, но в первую очередь, духовных сил</a:t>
            </a:r>
            <a:r>
              <a:rPr lang="ru-RU" sz="1600" dirty="0" smtClean="0"/>
              <a:t>.</a:t>
            </a:r>
            <a:r>
              <a:rPr lang="ru-RU" sz="1600" dirty="0"/>
              <a:t> Поэтому вопрос написания икон тем или иным человеком обязательно должен быть поставлен на рассмотрение его </a:t>
            </a:r>
            <a:r>
              <a:rPr lang="ru-RU" sz="1600" dirty="0" smtClean="0"/>
              <a:t>духовника.</a:t>
            </a:r>
            <a:r>
              <a:rPr lang="ru-RU" sz="1600" dirty="0"/>
              <a:t> </a:t>
            </a:r>
            <a:r>
              <a:rPr lang="ru-RU" sz="1600" dirty="0" smtClean="0"/>
              <a:t>Иконописец </a:t>
            </a:r>
            <a:r>
              <a:rPr lang="ru-RU" sz="1600" dirty="0"/>
              <a:t>должен быть человеком благочестивой жизни, действительным, а не номинальным членом Церкви, старательно соблюдающим все установления Святой Православной Церкви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r>
              <a:rPr lang="ru-RU" sz="1600" dirty="0" smtClean="0"/>
              <a:t>Такие </a:t>
            </a:r>
            <a:r>
              <a:rPr lang="ru-RU" sz="1600" dirty="0"/>
              <a:t>же требования могут быть предъявлены человеку, хотящему вышивать иконы.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3050"/>
            <a:ext cx="2965479" cy="86993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Освящение икон.</a:t>
            </a:r>
            <a:endParaRPr lang="ru-RU" sz="2800" dirty="0"/>
          </a:p>
        </p:txBody>
      </p:sp>
      <p:pic>
        <p:nvPicPr>
          <p:cNvPr id="5" name="Содержимое 4" descr="1549016051_dsc_0039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506064"/>
            <a:ext cx="5111750" cy="33870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Особое значение и силу, которых не имеет простое изображение, придает иконе Таинство Освящения через чтение особых молитв и окропление святой водой. В момент освящения иконе сообщается благодать Святого Духа, которая и делает икону Святыней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Икона – дар Божий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апостол Лука пишет икон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2915" y="273050"/>
            <a:ext cx="4616020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Икона – это образ, явленный святому человеку, который или сам написал икону, или руководил иконописцем, ее писавшим, а все последующие иконописцы делали список. </a:t>
            </a:r>
          </a:p>
          <a:p>
            <a:r>
              <a:rPr lang="ru-RU" sz="2000" dirty="0" smtClean="0"/>
              <a:t>Икона – это бесстрастное в</a:t>
            </a:r>
            <a:r>
              <a:rPr lang="ru-RU" sz="2000" b="1" i="1" dirty="0" smtClean="0"/>
              <a:t>и</a:t>
            </a:r>
            <a:r>
              <a:rPr lang="ru-RU" sz="2000" dirty="0" smtClean="0"/>
              <a:t>дение духовной реальности. Икона — это послание к нам, проповедь, призыв. Икону называют окном в невидимый мир, но она и указатель на пути в этот мир.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972452" cy="100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b="1" dirty="0" smtClean="0"/>
              <a:t>Святые иконы благотворно действуют на все душевные силы человека:</a:t>
            </a: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572164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1600" dirty="0" smtClean="0"/>
              <a:t>        они служат к просвещению ума, в сердце христианина возбуждают любовь к Господу Богу и святым, на них изображенным, подвигают христиан к усерднейшей молитве, усиливают чувства умиления и сокрушения о грехах;</a:t>
            </a:r>
          </a:p>
          <a:p>
            <a:pPr fontAlgn="base"/>
            <a:r>
              <a:rPr lang="ru-RU" sz="1600" dirty="0" smtClean="0"/>
              <a:t>укрепляют волю христиан в борьбе с грехом и в творении добрых дел примерами и подвигами святых, на них изображенными, казнями грешников, видом Страшного Суда и т.п.;</a:t>
            </a:r>
          </a:p>
          <a:p>
            <a:r>
              <a:rPr lang="ru-RU" sz="1600" dirty="0" err="1" smtClean="0"/>
              <a:t>устрояя</a:t>
            </a:r>
            <a:r>
              <a:rPr lang="ru-RU" sz="1600" dirty="0" smtClean="0"/>
              <a:t> и лобызая святые иконы и поклоняясь им, мы чрез то свидетельствуем свою любовь к Богу и святым, изображенным на них;</a:t>
            </a:r>
          </a:p>
          <a:p>
            <a:r>
              <a:rPr lang="ru-RU" sz="1600" dirty="0" smtClean="0"/>
              <a:t>для Господа Бога святые иконы служат орудием проявления Его Божественной силы к нашему спасению: через них Он совершает великие знамения и чудеса для утверждения веры в Него и святую Церковь Его.</a:t>
            </a:r>
            <a:endParaRPr lang="ru-RU" sz="1600" dirty="0"/>
          </a:p>
        </p:txBody>
      </p:sp>
      <p:pic>
        <p:nvPicPr>
          <p:cNvPr id="11" name="Содержимое 10" descr="p1at0t8287opr1m9919sp17kt1h7h3_cut-photo.r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285860"/>
            <a:ext cx="3714776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785794"/>
            <a:ext cx="64294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Подводя итог, хочется вспомнить о тех людях, благодаря которым сегодня мы имеем возможность почитать эти священные образа и молиться перед ними. Это святые отцы VII Вселенского Собора, восстановившие </a:t>
            </a:r>
            <a:r>
              <a:rPr lang="ru-RU" sz="2400" dirty="0" err="1" smtClean="0"/>
              <a:t>иконопочитание</a:t>
            </a:r>
            <a:r>
              <a:rPr lang="ru-RU" sz="2400" dirty="0" smtClean="0"/>
              <a:t> и провозгласившие Торжество Православия. Из всех побед над множеством разнообразных ересей одна только победа над иконоборчеством и восстановление </a:t>
            </a:r>
            <a:r>
              <a:rPr lang="ru-RU" sz="2400" dirty="0" err="1" smtClean="0"/>
              <a:t>иконопочитания</a:t>
            </a:r>
            <a:r>
              <a:rPr lang="ru-RU" sz="2400" dirty="0" smtClean="0"/>
              <a:t> была провозглашена Торжеством Православия. Именно его мы празднуем каждый год в первое воскресение Великого поста.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858180" cy="57148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«Спас нерукотворный».</a:t>
            </a:r>
            <a:endParaRPr lang="ru-RU" sz="2800" b="1" dirty="0"/>
          </a:p>
        </p:txBody>
      </p:sp>
      <p:pic>
        <p:nvPicPr>
          <p:cNvPr id="5" name="Содержимое 4" descr="Спас Нерукотворны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214422"/>
            <a:ext cx="3580982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642918"/>
            <a:ext cx="3971924" cy="5483245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1600" dirty="0" smtClean="0"/>
              <a:t>        Священное предание гласит, что сам Иисус Христос дал людям Свой видимый образ. Существует Предание, согласно которому   правитель сирийского города </a:t>
            </a:r>
            <a:r>
              <a:rPr lang="ru-RU" sz="1600" dirty="0" err="1" smtClean="0"/>
              <a:t>Эдессы</a:t>
            </a:r>
            <a:r>
              <a:rPr lang="ru-RU" sz="1600" dirty="0" smtClean="0"/>
              <a:t> князь </a:t>
            </a:r>
            <a:r>
              <a:rPr lang="ru-RU" sz="1600" dirty="0" err="1" smtClean="0"/>
              <a:t>Авгар</a:t>
            </a:r>
            <a:r>
              <a:rPr lang="ru-RU" sz="1600" dirty="0" smtClean="0"/>
              <a:t> был «проказою недуга одержим». Он попросил своего </a:t>
            </a:r>
            <a:r>
              <a:rPr lang="ru-RU" sz="1600" dirty="0" err="1" smtClean="0"/>
              <a:t>архивария</a:t>
            </a:r>
            <a:r>
              <a:rPr lang="ru-RU" sz="1600" dirty="0" smtClean="0"/>
              <a:t>  художника </a:t>
            </a:r>
            <a:r>
              <a:rPr lang="ru-RU" sz="1600" dirty="0" err="1" smtClean="0"/>
              <a:t>Ханнана</a:t>
            </a:r>
            <a:r>
              <a:rPr lang="ru-RU" sz="1600" dirty="0" smtClean="0"/>
              <a:t> (</a:t>
            </a:r>
            <a:r>
              <a:rPr lang="ru-RU" sz="1600" dirty="0" err="1" smtClean="0"/>
              <a:t>Ананию</a:t>
            </a:r>
            <a:r>
              <a:rPr lang="ru-RU" sz="1600" dirty="0" smtClean="0"/>
              <a:t>) отнести Христу письмо, в котором просил Спасителя прийти в </a:t>
            </a:r>
            <a:r>
              <a:rPr lang="ru-RU" sz="1600" dirty="0" err="1" smtClean="0"/>
              <a:t>Едессу</a:t>
            </a:r>
            <a:r>
              <a:rPr lang="ru-RU" sz="1600" dirty="0" smtClean="0"/>
              <a:t> и исцелить его. Если Сам Христос не сможет явиться, то хотя бы принести Его образ.</a:t>
            </a:r>
          </a:p>
          <a:p>
            <a:pPr fontAlgn="base">
              <a:buNone/>
            </a:pPr>
            <a:r>
              <a:rPr lang="ru-RU" sz="1600" dirty="0" smtClean="0"/>
              <a:t>        </a:t>
            </a:r>
            <a:r>
              <a:rPr lang="ru-RU" sz="1600" dirty="0" err="1" smtClean="0"/>
              <a:t>Ханнан</a:t>
            </a:r>
            <a:r>
              <a:rPr lang="ru-RU" sz="1600" dirty="0" smtClean="0"/>
              <a:t> увидел Христа, когда Того окружала плотным кольцом толпа. Он понял, что не сможет пробиться сквозь нее и взобрался на высокий камень, чтобы написать образ Спасителя. Иисус увидел это, попросил воды умыться и вытер свой лик платом. К удивлению </a:t>
            </a:r>
            <a:r>
              <a:rPr lang="ru-RU" sz="1600" dirty="0" err="1" smtClean="0"/>
              <a:t>Ханнана</a:t>
            </a:r>
            <a:r>
              <a:rPr lang="ru-RU" sz="1600" dirty="0" smtClean="0"/>
              <a:t> на плате отобразился образ Христа. С помощью плата </a:t>
            </a:r>
            <a:r>
              <a:rPr lang="ru-RU" sz="1600" dirty="0" err="1" smtClean="0"/>
              <a:t>Авгарь</a:t>
            </a:r>
            <a:r>
              <a:rPr lang="ru-RU" sz="1600" dirty="0" smtClean="0"/>
              <a:t> исцелился от проказы.</a:t>
            </a:r>
          </a:p>
          <a:p>
            <a:pPr fontAlgn="base"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2144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 Богородице прилежно ныне </a:t>
            </a:r>
            <a:r>
              <a:rPr lang="ru-RU" sz="2400" b="1" dirty="0" err="1" smtClean="0"/>
              <a:t>притецем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грешнии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смиреннии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и</a:t>
            </a:r>
            <a:r>
              <a:rPr lang="ru-RU" sz="2400" b="1" dirty="0" smtClean="0"/>
              <a:t> припадем, в покаянии </a:t>
            </a:r>
            <a:r>
              <a:rPr lang="ru-RU" sz="2400" b="1" dirty="0" err="1" smtClean="0"/>
              <a:t>зовуще</a:t>
            </a:r>
            <a:r>
              <a:rPr lang="ru-RU" sz="2400" b="1" dirty="0" smtClean="0"/>
              <a:t> из глубины души… 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     Первые иконы Богородицы с младенцем Иисусом Христом на руках написал еще в I веке евангелист Лука. По преданию, Богоматерь, увидев Свой первый написанный Образ , произнесла: «Благодать </a:t>
            </a:r>
            <a:r>
              <a:rPr lang="ru-RU" sz="1800" dirty="0" err="1" smtClean="0"/>
              <a:t>Рождшегося</a:t>
            </a:r>
            <a:r>
              <a:rPr lang="ru-RU" sz="1800" dirty="0" smtClean="0"/>
              <a:t> от Меня и Моя с этой иконой да будет». Церковные историки считают, что Лукой написаны три образа, легшие потом в основу всей иконографии Богородицы:</a:t>
            </a:r>
          </a:p>
          <a:p>
            <a:pPr>
              <a:buNone/>
            </a:pPr>
            <a:r>
              <a:rPr lang="ru-RU" sz="1800" dirty="0" smtClean="0"/>
              <a:t>        Умиление, </a:t>
            </a:r>
            <a:r>
              <a:rPr lang="ru-RU" sz="1800" dirty="0" err="1" smtClean="0"/>
              <a:t>Одигитрия</a:t>
            </a:r>
            <a:r>
              <a:rPr lang="ru-RU" sz="1800" dirty="0" smtClean="0"/>
              <a:t>, или </a:t>
            </a:r>
            <a:r>
              <a:rPr lang="ru-RU" sz="1800" dirty="0" err="1" smtClean="0"/>
              <a:t>Путеводительница</a:t>
            </a:r>
            <a:r>
              <a:rPr lang="ru-RU" sz="1800" dirty="0" smtClean="0"/>
              <a:t>, Изображение Богоматери без Младенца.</a:t>
            </a:r>
          </a:p>
          <a:p>
            <a:pPr>
              <a:buNone/>
            </a:pPr>
            <a:r>
              <a:rPr lang="ru-RU" sz="1800" dirty="0" smtClean="0"/>
              <a:t>        Вместе с тем, можно встретить сведения о том, что кисти Апостола Луки принадлежит не менее 20 образов Богородицы.</a:t>
            </a:r>
          </a:p>
          <a:p>
            <a:pPr>
              <a:buNone/>
            </a:pPr>
            <a:endParaRPr lang="ru-RU" sz="1600" dirty="0" smtClean="0"/>
          </a:p>
          <a:p>
            <a:endParaRPr lang="ru-RU" dirty="0"/>
          </a:p>
        </p:txBody>
      </p:sp>
      <p:pic>
        <p:nvPicPr>
          <p:cNvPr id="5" name="Содержимое 4" descr="Богоматерь Одигитрия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285860"/>
            <a:ext cx="3857652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Не все изображения Спасителя, Богоматери, святого, ангела или события в Священной Истории можно назвать иконой, а только то, что соответствует догматам Церкви. </a:t>
            </a:r>
            <a:endParaRPr lang="ru-RU" sz="2400" i="1" dirty="0"/>
          </a:p>
        </p:txBody>
      </p:sp>
      <p:pic>
        <p:nvPicPr>
          <p:cNvPr id="5" name="Содержимое 4" descr="сикстинская мадон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4461" y="1600200"/>
            <a:ext cx="3304078" cy="4525963"/>
          </a:xfrm>
        </p:spPr>
      </p:pic>
      <p:pic>
        <p:nvPicPr>
          <p:cNvPr id="6" name="Содержимое 5" descr="CN-II-MV-B-p-1024x85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79117"/>
            <a:ext cx="4038600" cy="3368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64347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Вокруг головы Спасителя, Божией Матери и святых угодников и угодниц Божиих на иконах и картинах изображается сияние или светлый кружок, который называется </a:t>
            </a:r>
            <a:r>
              <a:rPr lang="ru-RU" i="1" dirty="0" smtClean="0"/>
              <a:t>нимб. Нимб </a:t>
            </a:r>
            <a:r>
              <a:rPr lang="ru-RU" dirty="0" smtClean="0"/>
              <a:t>есть изображение сияния света и славы Божией, которая преображает человека, соединившегося с Богом.</a:t>
            </a:r>
            <a:endParaRPr lang="ru-RU" dirty="0"/>
          </a:p>
        </p:txBody>
      </p:sp>
      <p:pic>
        <p:nvPicPr>
          <p:cNvPr id="5" name="Содержимое 4" descr="sergy_serafim_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3504" y="714356"/>
            <a:ext cx="3429024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571480"/>
            <a:ext cx="4357718" cy="557216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038600" cy="555468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      Цвет на иконах выполняет особую функцию - </a:t>
            </a:r>
            <a:r>
              <a:rPr lang="ru-RU" dirty="0" err="1" smtClean="0"/>
              <a:t>функцию</a:t>
            </a:r>
            <a:r>
              <a:rPr lang="ru-RU" dirty="0" smtClean="0"/>
              <a:t> символического языка, который должен выражать не соотношения цветов предметов и их взаимовлияние в помещении или на открытом воздухе, но свечение предметов и человеческих лиц, озарённых светом, источник которого вне нашего физического мира. Золотые штрихи на иконах олицетворяют этот неземной свет, а золотой фон символизирует пространство "не от мира сего". Теней на иконах нет. В царствии Божьем всё пронизано светом.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8fc10_8ea86cc7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0004" y="273050"/>
            <a:ext cx="4841842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428604"/>
            <a:ext cx="2965479" cy="5697559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Узнать и отличить того или иного святого можно по канонизированному набору признаков (книга, одежда, борода, усы и т.д.). Этот набор повторяется без изменений при изображении данного святого на разных иконах и в разные эпохи.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Почитание </a:t>
            </a:r>
            <a:r>
              <a:rPr lang="ru-RU" sz="2400" b="1" dirty="0"/>
              <a:t>икон – это поклонение первообразу. Взирая на икону, мы видим в ней Самого Спасителя, Божию Матерь или святых угодников.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</a:t>
            </a:r>
            <a:r>
              <a:rPr lang="ru-RU" sz="2000" dirty="0" smtClean="0"/>
              <a:t>вященным </a:t>
            </a:r>
            <a:r>
              <a:rPr lang="ru-RU" sz="2000" dirty="0"/>
              <a:t>изображениям должно воздаваться соответствующее святыне </a:t>
            </a:r>
            <a:r>
              <a:rPr lang="ru-RU" sz="2000" dirty="0" smtClean="0"/>
              <a:t>почитание. </a:t>
            </a:r>
            <a:r>
              <a:rPr lang="ru-RU" sz="2000" dirty="0"/>
              <a:t>Приходя в храм, православный люд   возжигает перед иконами свечи, лампады, лобызает священные изображения. Во время богослужения перед иконами воскуряется фимиам – ладан. Перед иконами молятся, совершают </a:t>
            </a:r>
            <a:r>
              <a:rPr lang="ru-RU" sz="2000" dirty="0" err="1"/>
              <a:t>молебные</a:t>
            </a:r>
            <a:r>
              <a:rPr lang="ru-RU" sz="2000" dirty="0"/>
              <a:t> пения, с ними совершают крестные ходы.</a:t>
            </a:r>
          </a:p>
        </p:txBody>
      </p:sp>
      <p:pic>
        <p:nvPicPr>
          <p:cNvPr id="5" name="Содержимое 4" descr="IMG_00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472" y="1357298"/>
            <a:ext cx="3500494" cy="2286016"/>
          </a:xfrm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54" y="3643314"/>
            <a:ext cx="4786346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1189</Words>
  <Application>Microsoft Office PowerPoint</Application>
  <PresentationFormat>Экран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Презентация «Православная икона.»</vt:lpstr>
      <vt:lpstr>Икона – дар Божий. </vt:lpstr>
      <vt:lpstr>«Спас нерукотворный».</vt:lpstr>
      <vt:lpstr> К Богородице прилежно ныне притецем, грешнии и смиреннии, и припадем, в покаянии зовуще из глубины души… </vt:lpstr>
      <vt:lpstr>Не все изображения Спасителя, Богоматери, святого, ангела или события в Священной Истории можно назвать иконой, а только то, что соответствует догматам Церкви. </vt:lpstr>
      <vt:lpstr>Слайд 6</vt:lpstr>
      <vt:lpstr>Слайд 7</vt:lpstr>
      <vt:lpstr>Слайд 8</vt:lpstr>
      <vt:lpstr>Почитание икон – это поклонение первообразу. Взирая на икону, мы видим в ней Самого Спасителя, Божию Матерь или святых угодников.</vt:lpstr>
      <vt:lpstr>КАК ПРАВИЛЬНО ПРИКЛАДЫВАТЬСЯ К ИКОНАМ. </vt:lpstr>
      <vt:lpstr>Домашний иконостас.</vt:lpstr>
      <vt:lpstr>                   Ошибки при размещении икон в доме.  Иконы должны быть помещены  в отдельном от других предметов месте. Неуместно нахождение икон в книжных шкафах, где хранятся книги светского содержания, фотографии близких, украшения интерьера, игрушки, косметика и пр. Нельзя помещать рядом с иконами плакаты эстрадных исполнителей, политических деятелей, спортсменов и других кумиров нынешнего века. Не должно быть среди икон и художественных картин, пусть и написанных на библейский сюжет. Канонически недопустимо среди икон размещать фотографии священников, старцев, монахов, людей праведной жизни, т.к. фотография – это изображение, запечатлевшее конкретный момент земной жизни человека.    </vt:lpstr>
      <vt:lpstr> Размещение икон в доме.</vt:lpstr>
      <vt:lpstr>  Иконы в столовой или кухне. </vt:lpstr>
      <vt:lpstr>        Иконы в спальне.    Существует ошибочное мнение, что супругам нельзя вешать иконы в спальне, а если они есть, то на ночь нужно закрывать их занавеской. Это заблуждение. Во-первых, никакой занавеской от Бога укрыться нельзя, во-вторых, супружеская близость в браке грехом не является. </vt:lpstr>
      <vt:lpstr>Иконы в детской комнате.</vt:lpstr>
      <vt:lpstr>            Главное, чтобы перед иконой возносилась молитва. Иконы могут находиться в каждой комнате, в этом нет ничего предосудительного, но наивно полагать, что чем больше икон, тем благочестивее  жизнь живущих в этом доме христиан.  Икона не является неким оберегом, гарантирующим отсутствие ссор и проблем в семье, а также некую невидимую защиту от нечисти и плохих людей.  </vt:lpstr>
      <vt:lpstr>Создание иконы.</vt:lpstr>
      <vt:lpstr>Освящение икон.</vt:lpstr>
      <vt:lpstr> Святые иконы благотворно действуют на все душевные силы человека: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Иконы должны быть помещены в отдельном от других предметов месте. Неуместно нахождение иконы в книжных шкафах, где хранятся книги светского содержания, на полках рядом с фотографиями близких, предметами украшения интерьера, игрушками, косметикой.</dc:title>
  <dc:creator>BoSS</dc:creator>
  <cp:lastModifiedBy>BoSS</cp:lastModifiedBy>
  <cp:revision>48</cp:revision>
  <dcterms:created xsi:type="dcterms:W3CDTF">2019-11-28T13:43:40Z</dcterms:created>
  <dcterms:modified xsi:type="dcterms:W3CDTF">2019-11-28T21:45:25Z</dcterms:modified>
</cp:coreProperties>
</file>