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70" r:id="rId9"/>
    <p:sldId id="27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638E-8AE0-4919-BB10-A110A2FC612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40BD-D6C4-46E8-8758-2705D7849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7859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Презентация </a:t>
            </a:r>
            <a:r>
              <a:rPr lang="ru-RU" sz="3600" dirty="0" smtClean="0"/>
              <a:t>«Предметы народного промысла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286388"/>
            <a:ext cx="3286148" cy="10001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Выполнила: Воспитатель Вокина А.В.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ru-RU" sz="1800" dirty="0" smtClean="0">
                <a:solidFill>
                  <a:schemeClr val="tx1"/>
                </a:solidFill>
              </a:rPr>
              <a:t>с №103 ОАО «РЖД» г.Лиски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Деревянные расписные ложки</a:t>
            </a:r>
            <a:endParaRPr lang="ru-RU" sz="3600" b="1" dirty="0"/>
          </a:p>
        </p:txBody>
      </p:sp>
      <p:pic>
        <p:nvPicPr>
          <p:cNvPr id="4" name="Содержимое 3" descr="dfd47468b64e92468ee157aa122becf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69" y="1600200"/>
            <a:ext cx="781686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Расписная посуда. Гжель.</a:t>
            </a:r>
            <a:endParaRPr lang="ru-RU" sz="3600" b="1" dirty="0"/>
          </a:p>
        </p:txBody>
      </p:sp>
      <p:pic>
        <p:nvPicPr>
          <p:cNvPr id="4" name="Содержимое 3" descr="u_84410afa3d872143347bf17b366e37da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357982" cy="52149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Расписные пряники</a:t>
            </a:r>
            <a:endParaRPr lang="ru-RU" sz="3600" b="1" dirty="0"/>
          </a:p>
        </p:txBody>
      </p:sp>
      <p:pic>
        <p:nvPicPr>
          <p:cNvPr id="4" name="Содержимое 3" descr="23673702_49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00994"/>
            <a:ext cx="5715000" cy="45243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Павлопосадские платки</a:t>
            </a:r>
            <a:endParaRPr lang="ru-RU" sz="3200" b="1" dirty="0"/>
          </a:p>
        </p:txBody>
      </p:sp>
      <p:pic>
        <p:nvPicPr>
          <p:cNvPr id="5" name="Содержимое 4" descr="1129-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048156" cy="4286280"/>
          </a:xfrm>
        </p:spPr>
      </p:pic>
      <p:pic>
        <p:nvPicPr>
          <p:cNvPr id="8" name="Содержимое 7" descr="da2fced672b807aea10845d4838241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1862"/>
            <a:ext cx="4038600" cy="404263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Матрешка</a:t>
            </a:r>
            <a:endParaRPr lang="ru-RU" sz="3600" b="1" dirty="0"/>
          </a:p>
        </p:txBody>
      </p:sp>
      <p:pic>
        <p:nvPicPr>
          <p:cNvPr id="4" name="Содержимое 3" descr="m1000x1000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950" y="1600200"/>
            <a:ext cx="41141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Неваляшка</a:t>
            </a:r>
            <a:endParaRPr lang="ru-RU" sz="3600" b="1" dirty="0"/>
          </a:p>
        </p:txBody>
      </p:sp>
      <p:pic>
        <p:nvPicPr>
          <p:cNvPr id="4" name="Содержимое 3" descr="102536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1004" y="2034381"/>
            <a:ext cx="2221992" cy="3657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Самовар.</a:t>
            </a:r>
            <a:endParaRPr lang="ru-RU" sz="3600" b="1" dirty="0"/>
          </a:p>
        </p:txBody>
      </p:sp>
      <p:pic>
        <p:nvPicPr>
          <p:cNvPr id="4" name="Содержимое 3" descr="3_l_tula_v_nabore_s_rospisyu_tsvety_na_zolotom-_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288" y="1600200"/>
            <a:ext cx="301542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Жостовский поднос</a:t>
            </a:r>
            <a:endParaRPr lang="ru-RU" sz="3600" b="1" dirty="0"/>
          </a:p>
        </p:txBody>
      </p:sp>
      <p:pic>
        <p:nvPicPr>
          <p:cNvPr id="4" name="Содержимое 3" descr="s1200 (5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286544" cy="5072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Городецкие глиняные игрушки</a:t>
            </a:r>
            <a:endParaRPr lang="ru-RU" sz="3600" b="1" dirty="0"/>
          </a:p>
        </p:txBody>
      </p:sp>
      <p:pic>
        <p:nvPicPr>
          <p:cNvPr id="5" name="Содержимое 4" descr="e87517f0107135a43739450592950e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1428736"/>
            <a:ext cx="4643470" cy="5000660"/>
          </a:xfrm>
        </p:spPr>
      </p:pic>
      <p:pic>
        <p:nvPicPr>
          <p:cNvPr id="6" name="Содержимое 5" descr="large_koza-i-kozyol-kargopolskaya-igrush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Кружева</a:t>
            </a:r>
            <a:endParaRPr lang="ru-RU" sz="3600" b="1" dirty="0"/>
          </a:p>
        </p:txBody>
      </p:sp>
      <p:pic>
        <p:nvPicPr>
          <p:cNvPr id="4" name="Содержимое 3" descr="55f4d837bf9e946c455661ab3f0bb0d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742" y="1600200"/>
            <a:ext cx="482651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Свистулька</a:t>
            </a:r>
            <a:endParaRPr lang="ru-RU" sz="3600" b="1" dirty="0"/>
          </a:p>
        </p:txBody>
      </p:sp>
      <p:pic>
        <p:nvPicPr>
          <p:cNvPr id="4" name="Содержимое 3" descr="ac56d1ab5df861bff5ff11c2ed9d79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Курочка на кормушке</a:t>
            </a:r>
            <a:endParaRPr lang="ru-RU" sz="3600" b="1" dirty="0"/>
          </a:p>
        </p:txBody>
      </p:sp>
      <p:pic>
        <p:nvPicPr>
          <p:cNvPr id="4" name="Содержимое 3" descr="product-373773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4857784" cy="48577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5F1E0"/>
      </a:accent1>
      <a:accent2>
        <a:srgbClr val="EBE3C1"/>
      </a:accent2>
      <a:accent3>
        <a:srgbClr val="EBE3C1"/>
      </a:accent3>
      <a:accent4>
        <a:srgbClr val="E1D5A3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48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«Предметы народного промысла»</vt:lpstr>
      <vt:lpstr>Матрешка</vt:lpstr>
      <vt:lpstr>Неваляшка</vt:lpstr>
      <vt:lpstr>Самовар.</vt:lpstr>
      <vt:lpstr>Жостовский поднос</vt:lpstr>
      <vt:lpstr>Городецкие глиняные игрушки</vt:lpstr>
      <vt:lpstr>Кружева</vt:lpstr>
      <vt:lpstr>Свистулька</vt:lpstr>
      <vt:lpstr>Курочка на кормушке</vt:lpstr>
      <vt:lpstr>Деревянные расписные ложки</vt:lpstr>
      <vt:lpstr>Расписная посуда. Гжель.</vt:lpstr>
      <vt:lpstr>Расписные пряники</vt:lpstr>
      <vt:lpstr>Павлопосадские платки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для малышей</dc:title>
  <dc:creator>BoSS</dc:creator>
  <cp:lastModifiedBy>BoSS</cp:lastModifiedBy>
  <cp:revision>23</cp:revision>
  <dcterms:created xsi:type="dcterms:W3CDTF">2020-03-22T20:27:51Z</dcterms:created>
  <dcterms:modified xsi:type="dcterms:W3CDTF">2020-11-09T19:02:21Z</dcterms:modified>
</cp:coreProperties>
</file>