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главнее?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onovaya_muzyka_dlya_video_-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2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00808" y="837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Поспорили один раз 1/2 и 0,5 кто из них главнее в математике.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429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3943171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ru-RU" sz="1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084168" y="2852935"/>
            <a:ext cx="3059832" cy="99890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главнее!!!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07504" y="2431003"/>
            <a:ext cx="2952328" cy="1296144"/>
          </a:xfrm>
          <a:prstGeom prst="wedgeEllipseCallout">
            <a:avLst>
              <a:gd name="adj1" fmla="val 38844"/>
              <a:gd name="adj2" fmla="val 504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Нет,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главнее!!!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Молния 7"/>
          <p:cNvSpPr/>
          <p:nvPr/>
        </p:nvSpPr>
        <p:spPr>
          <a:xfrm>
            <a:off x="3916544" y="1551720"/>
            <a:ext cx="1231520" cy="4793764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2332368" y="1412776"/>
            <a:ext cx="3168352" cy="1296144"/>
          </a:xfrm>
          <a:prstGeom prst="clou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251520" y="1551720"/>
            <a:ext cx="1631600" cy="756223"/>
          </a:xfrm>
          <a:prstGeom prst="clou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5994412" y="1529316"/>
            <a:ext cx="2699792" cy="899479"/>
          </a:xfrm>
          <a:prstGeom prst="clou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Спорили они долго и пошли они к царице Математике во дворец, чтобы она решила, кто из них главнее.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58151"/>
            <a:ext cx="4608512" cy="4567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7" y="2155077"/>
            <a:ext cx="7367401" cy="769441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Дворец Царицы Математики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4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" y="2852936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3284984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ru-RU" sz="1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1061" y="764704"/>
            <a:ext cx="4416923" cy="2088232"/>
          </a:xfrm>
          <a:prstGeom prst="wedgeEllipseCallout">
            <a:avLst>
              <a:gd name="adj1" fmla="val 14595"/>
              <a:gd name="adj2" fmla="val 654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Царица Математика, мы поспорили, кто из нас главнее и не смогли решить, помогите нам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2675"/>
            <a:ext cx="2738107" cy="4342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27395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3171" y="28529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1223" y="23139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364" y="32849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65" y="3201180"/>
            <a:ext cx="523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77857" y="37466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081" y="11103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2077" y="3622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8655" y="110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0290" y="11459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8409" y="21752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523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961" y="1335985"/>
            <a:ext cx="8064896" cy="12790923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4572000" y="188640"/>
            <a:ext cx="4572000" cy="2304256"/>
          </a:xfrm>
          <a:prstGeom prst="wedgeEllipseCallout">
            <a:avLst>
              <a:gd name="adj1" fmla="val -66640"/>
              <a:gd name="adj2" fmla="val 65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вам помогу, но мне на помощь должен прийти координатный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29309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2270" y="457009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438542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315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1" b="34955"/>
          <a:stretch/>
        </p:blipFill>
        <p:spPr>
          <a:xfrm>
            <a:off x="4355976" y="2237278"/>
            <a:ext cx="5023600" cy="219983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Координатный луч позвали, и царица сказала: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251519" y="1556792"/>
            <a:ext cx="3212657" cy="1656184"/>
          </a:xfrm>
          <a:prstGeom prst="wedgeEllipseCallout">
            <a:avLst>
              <a:gd name="adj1" fmla="val 27811"/>
              <a:gd name="adj2" fmla="val 544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теперь 1/2 и 0,5, встаньте на нем на свои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6803099" cy="10789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988840"/>
            <a:ext cx="864096" cy="8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0281" y="33117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6056" y="2970180"/>
            <a:ext cx="144016" cy="2427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обе они стали на одно место.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340768"/>
            <a:ext cx="6803099" cy="1078971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4788024" y="1484784"/>
            <a:ext cx="4176464" cy="1800200"/>
          </a:xfrm>
          <a:prstGeom prst="wedgeEllipseCallout">
            <a:avLst>
              <a:gd name="adj1" fmla="val -53321"/>
              <a:gd name="adj2" fmla="val 30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видите, значит вы равные, идите и живите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мирно.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4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 больше 1/2 с 0,5 не спорили, кто из них главнее.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64904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3079075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ru-RU" sz="1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3563888" y="1412776"/>
            <a:ext cx="2448272" cy="2304256"/>
          </a:xfrm>
          <a:prstGeom prst="sun">
            <a:avLst>
              <a:gd name="adj" fmla="val 1852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588224" y="1219001"/>
            <a:ext cx="2016224" cy="86409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9001"/>
            <a:ext cx="2109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018458"/>
          </a:xfrm>
        </p:spPr>
        <p:txBody>
          <a:bodyPr>
            <a:normAutofit/>
          </a:bodyPr>
          <a:lstStyle/>
          <a:p>
            <a:r>
              <a:rPr lang="ru-RU" dirty="0" smtClean="0"/>
              <a:t>Орехова </a:t>
            </a:r>
            <a:r>
              <a:rPr lang="ru-RU" dirty="0" smtClean="0"/>
              <a:t>Екатерина Петровна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</a:t>
            </a:r>
            <a:br>
              <a:rPr lang="ru-RU" dirty="0" smtClean="0"/>
            </a:br>
            <a:r>
              <a:rPr lang="ru-RU" dirty="0" smtClean="0"/>
              <a:t>детский сад №11 «</a:t>
            </a:r>
            <a:r>
              <a:rPr lang="ru-RU" smtClean="0"/>
              <a:t>Планета детства»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2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152</Words>
  <Application>Microsoft Office PowerPoint</Application>
  <PresentationFormat>Экран (4:3)</PresentationFormat>
  <Paragraphs>32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Кто главнее?</vt:lpstr>
      <vt:lpstr>Поспорили один раз 1/2 и 0,5 кто из них главнее в математике.</vt:lpstr>
      <vt:lpstr>Спорили они долго и пошли они к царице Математике во дворец, чтобы она решила, кто из них главнее.</vt:lpstr>
      <vt:lpstr>Презентация PowerPoint</vt:lpstr>
      <vt:lpstr>Презентация PowerPoint</vt:lpstr>
      <vt:lpstr>Координатный луч позвали, и царица сказала:</vt:lpstr>
      <vt:lpstr>И обе они стали на одно место.</vt:lpstr>
      <vt:lpstr>И больше 1/2 с 0,5 не спорили, кто из них главнее.</vt:lpstr>
      <vt:lpstr>Орехова Екатерина Петровна воспитатель детский сад №11 «Планета детства»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главнее?</dc:title>
  <dc:creator>Екатерина Орехова</dc:creator>
  <cp:lastModifiedBy>Lenovo</cp:lastModifiedBy>
  <cp:revision>14</cp:revision>
  <dcterms:created xsi:type="dcterms:W3CDTF">2017-02-24T06:24:03Z</dcterms:created>
  <dcterms:modified xsi:type="dcterms:W3CDTF">2020-09-17T10:22:25Z</dcterms:modified>
</cp:coreProperties>
</file>