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56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92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0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85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3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4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2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9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62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3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>
                <a:alpha val="70000"/>
              </a:srgbClr>
            </a:gs>
            <a:gs pos="45000">
              <a:srgbClr val="FFFF00"/>
            </a:gs>
            <a:gs pos="70000">
              <a:srgbClr val="01A78F">
                <a:alpha val="59000"/>
              </a:srgbClr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AB47-91CE-4CFF-B055-1A37DE5662BF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D4FE-3434-431C-ADB7-48CFF939D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58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text=%D0%BA%D0%B0%D1%80%D1%82%D0%B8%D0%BD%D0%BA%D0%B0%20%D0%B7%D0%B0%D0%BC%D0%BA%D0%B0%20%D0%B4%D0%BB%D1%8F%20%D0%B4%D0%B5%D1%82%D0%B5%D0%B9&amp;noreask=1&amp;pos=22&amp;rpt=simage&amp;lr=54&amp;uinfo=sw-1349-sh-651-fw-1124-fh-448-pd-1&amp;img_url=http://images.tiu.ru/12548481_w640_h640_cid721654_pid5000290-988e650a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source=wiz&amp;uinfo=sw-1349-sh-651-fw-1124-fh-448-pd-1&amp;p=1&amp;text=%D0%BA%D0%B0%D1%80%D1%82%D0%B8%D0%BD%D0%BA%D0%B0%20%D1%81%D0%BE%D0%BB%D0%BD%D1%8B%D1%88%D0%BA%D0%BE%20%D0%B4%D0%BB%D1%8F%20%D0%B4%D0%B5%D1%82%D0%B5%D0%B9&amp;noreask=1&amp;pos=48&amp;rpt=simage&amp;lr=54&amp;img_url=http://s17.rimg.info/84d0d29e6c40cbb5683c3d1cce783572.gi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text=%D0%BA%D0%B0%D1%80%D1%82%D0%B8%D0%BD%D0%BA%D0%B0%20%D1%80%D0%BE%D0%BC%D0%B0%D1%88%D0%BA%D0%B0%20%D0%B4%D0%BB%D1%8F%20%D0%B4%D0%B5%D1%82%D0%B5%D0%B9&amp;noreask=1&amp;pos=22&amp;rpt=simage&amp;lr=54&amp;uinfo=sw-1349-sh-651-fw-1124-fh-448-pd-1&amp;img_url=http://www.greenmama.ru/dn_images/01/42/68/77/1268890167b1cffb25839e0a609a7a5b599c674f66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source=wiz&amp;text=%D0%BA%D0%B0%D1%80%D1%82%D0%B8%D0%BD%D0%BA%D0%B0%20%D0%BC%D0%B0%D0%BB%D0%B8%D0%BD%D0%B0%20%D0%B4%D0%BB%D1%8F%20%D0%B4%D0%B5%D1%82%D0%B5%D0%B9&amp;noreask=1&amp;pos=6&amp;rpt=simage&amp;lr=54&amp;uinfo=sw-1349-sh-651-fw-1124-fh-448-pd-1&amp;img_url=http://www.stihi.ru/photos/yagodamalina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images.yandex.ru/yandsearch?source=wiz&amp;text=%D0%B2%D0%B0%D0%B7%D0%B0%20%D0%BD%D0%B0%20%D1%81%D1%82%D0%BE%D0%BB%D0%B5%20%D0%BA%D0%B0%D1%80%D1%82%D0%B8%D0%BD%D0%BA%D0%B0&amp;noreask=1&amp;pos=3&amp;rpt=simage&amp;lr=54&amp;uinfo=sw-1349-sh-651-fw-1124-fh-448-pd-1&amp;img_url=http://drumrock.skipitnow.org/for_lj/vase_on_table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hyperlink" Target="http://images.yandex.ru/yandsearch?p=3&amp;text=%D0%BA%D0%BB%D0%BE%D1%83%D0%BD%20%D0%B2%20%D1%86%D0%B8%D1%80%D0%BA%D0%B5&amp;pos=104&amp;uinfo=sw-1349-sh-651-fw-1124-fh-448-pd-1&amp;rpt=simage&amp;img_url=http://altfast.ru/uploads/posts/2010-08/1281360079_0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text=%D0%BA%D0%B0%D1%80%D1%82%D0%B8%D0%BD%D0%BA%D0%B0%20%D0%B7%D0%B0%D0%BC%D0%BA%D0%B0%20%D0%B4%D0%BB%D1%8F%20%D0%B4%D0%B5%D1%82%D0%B5%D0%B9&amp;noreask=1&amp;pos=22&amp;rpt=simage&amp;lr=54&amp;uinfo=sw-1349-sh-651-fw-1124-fh-448-pd-1&amp;img_url=http://images.tiu.ru/12548481_w640_h640_cid721654_pid5000290-988e650a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source=wiz&amp;uinfo=sw-1349-sh-651-fw-1124-fh-448-pd-1&amp;p=1&amp;text=%D0%BA%D0%B0%D1%80%D1%82%D0%B8%D0%BD%D0%BA%D0%B0%20%D1%81%D0%BE%D0%BB%D0%BD%D1%8B%D1%88%D0%BA%D0%BE%20%D0%B4%D0%BB%D1%8F%20%D0%B4%D0%B5%D1%82%D0%B5%D0%B9&amp;noreask=1&amp;pos=48&amp;rpt=simage&amp;lr=54&amp;img_url=http://s17.rimg.info/84d0d29e6c40cbb5683c3d1cce783572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images.yandex.ru/yandsearch?source=wiz&amp;text=%D0%BA%D0%B0%D1%80%D1%82%D0%B8%D0%BD%D0%BA%D0%B0%20%D0%B7%D0%BB%D0%BE%D0%B9%20%D0%BC%D0%B0%D0%BB%D0%B5%D0%BD%D1%8C%D0%BA%D0%BE%D0%B9%20%D0%B2%D0%B5%D0%B4%D1%8C%D0%BC%D1%8B&amp;noreask=1&amp;pos=21&amp;rpt=simage&amp;lr=54&amp;uinfo=sw-1349-sh-651-fw-1124-fh-448-pd-1&amp;img_url=http://cs319629.userapi.com/u46060133/e_6b7e4610.jpg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m-plus.ru/images/810887_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poem4you.ru/users/4/5/4597/images/post-167780-1356496306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87098">
            <a:off x="7088344" y="45031"/>
            <a:ext cx="1848604" cy="185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00131" y="2362371"/>
            <a:ext cx="8515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1646" y="1829696"/>
            <a:ext cx="843117" cy="1200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7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7989" y="1628800"/>
            <a:ext cx="800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7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2264" y="1829695"/>
            <a:ext cx="7713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04248" y="1999760"/>
            <a:ext cx="81464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7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4653136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ейка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979712" y="4365104"/>
            <a:ext cx="5572125" cy="928687"/>
            <a:chOff x="1500166" y="3929066"/>
            <a:chExt cx="5572164" cy="92869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500166" y="3929066"/>
              <a:ext cx="100013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643174" y="3929066"/>
              <a:ext cx="100013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Л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786182" y="3929066"/>
              <a:ext cx="100013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929190" y="3929066"/>
              <a:ext cx="100013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072198" y="3929066"/>
              <a:ext cx="100013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</a:t>
              </a:r>
            </a:p>
          </p:txBody>
        </p:sp>
      </p:grp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2479774" y="692696"/>
            <a:ext cx="42576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8800" b="1">
                <a:latin typeface="Times New Roman" pitchFamily="18" charset="0"/>
                <a:cs typeface="Times New Roman" pitchFamily="18" charset="0"/>
              </a:rPr>
              <a:t>КУЛОН</a:t>
            </a:r>
          </a:p>
        </p:txBody>
      </p:sp>
      <p:sp>
        <p:nvSpPr>
          <p:cNvPr id="14" name="Дуга 13"/>
          <p:cNvSpPr/>
          <p:nvPr/>
        </p:nvSpPr>
        <p:spPr>
          <a:xfrm rot="7835768">
            <a:off x="4132617" y="599239"/>
            <a:ext cx="1487553" cy="1735794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8768805">
            <a:off x="3288766" y="-708259"/>
            <a:ext cx="4416297" cy="3021862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7201368">
            <a:off x="2745594" y="425959"/>
            <a:ext cx="1470323" cy="2118632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6267048">
            <a:off x="2226354" y="-1260128"/>
            <a:ext cx="1450927" cy="5351859"/>
          </a:xfrm>
          <a:prstGeom prst="arc">
            <a:avLst>
              <a:gd name="adj1" fmla="val 16200000"/>
              <a:gd name="adj2" fmla="val 20755202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2932338" y="1994892"/>
            <a:ext cx="316818" cy="28803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объединение 11"/>
          <p:cNvSpPr/>
          <p:nvPr/>
        </p:nvSpPr>
        <p:spPr>
          <a:xfrm>
            <a:off x="6187546" y="1896843"/>
            <a:ext cx="328538" cy="250867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99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5781" y="1114685"/>
            <a:ext cx="40593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ru-RU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л</a:t>
            </a: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4593057" y="908721"/>
            <a:ext cx="3838300" cy="2416145"/>
            <a:chOff x="956213" y="2645424"/>
            <a:chExt cx="5887575" cy="4178617"/>
          </a:xfrm>
        </p:grpSpPr>
        <p:pic>
          <p:nvPicPr>
            <p:cNvPr id="4" name="Picture 3" descr="H:\Ребусы на конкурс\img825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9339" y="2645424"/>
              <a:ext cx="4274449" cy="41786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1054588" y="2831895"/>
              <a:ext cx="1256963" cy="3992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ru-RU" sz="7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</a:p>
            <a:p>
              <a:pPr eaLnBrk="1" hangingPunct="1"/>
              <a:r>
                <a:rPr lang="ru-RU" sz="7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Б</a:t>
              </a:r>
              <a:endPara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956213" y="5366543"/>
              <a:ext cx="1355339" cy="9833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907704" y="3933056"/>
            <a:ext cx="413226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8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КУЛАК</a:t>
            </a:r>
          </a:p>
        </p:txBody>
      </p:sp>
      <p:sp>
        <p:nvSpPr>
          <p:cNvPr id="10" name="Дуга 9"/>
          <p:cNvSpPr/>
          <p:nvPr/>
        </p:nvSpPr>
        <p:spPr>
          <a:xfrm rot="8097049">
            <a:off x="2153642" y="4394392"/>
            <a:ext cx="1185358" cy="1186609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7993460">
            <a:off x="3510198" y="3947807"/>
            <a:ext cx="1331509" cy="1416708"/>
          </a:xfrm>
          <a:prstGeom prst="arc">
            <a:avLst>
              <a:gd name="adj1" fmla="val 16199998"/>
              <a:gd name="adj2" fmla="val 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9149422">
            <a:off x="2923325" y="3554610"/>
            <a:ext cx="4207973" cy="1796483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8334642">
            <a:off x="3432374" y="3294828"/>
            <a:ext cx="2351260" cy="2233979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одготовка 7"/>
          <p:cNvSpPr/>
          <p:nvPr/>
        </p:nvSpPr>
        <p:spPr>
          <a:xfrm>
            <a:off x="2185439" y="5169729"/>
            <a:ext cx="274598" cy="27967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объединение 8"/>
          <p:cNvSpPr/>
          <p:nvPr/>
        </p:nvSpPr>
        <p:spPr>
          <a:xfrm>
            <a:off x="4593057" y="5079574"/>
            <a:ext cx="266975" cy="316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0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4211960" y="3399090"/>
            <a:ext cx="4576880" cy="2895053"/>
            <a:chOff x="2811810" y="4152073"/>
            <a:chExt cx="4083978" cy="2257425"/>
          </a:xfrm>
        </p:grpSpPr>
        <p:pic>
          <p:nvPicPr>
            <p:cNvPr id="3" name="Picture 2" descr="H:\Ребусы на конкурс\img827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1810" y="4152073"/>
              <a:ext cx="3071451" cy="22574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5859044" y="4259189"/>
              <a:ext cx="905352" cy="1799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ru-RU" sz="7200" b="1" dirty="0">
                  <a:latin typeface="Times New Roman" pitchFamily="18" charset="0"/>
                  <a:cs typeface="Times New Roman" pitchFamily="18" charset="0"/>
                </a:rPr>
                <a:t>Л</a:t>
              </a:r>
            </a:p>
            <a:p>
              <a:pPr eaLnBrk="1" hangingPunct="1"/>
              <a:r>
                <a:rPr lang="ru-RU" sz="7200" b="1" dirty="0">
                  <a:latin typeface="Times New Roman" pitchFamily="18" charset="0"/>
                  <a:cs typeface="Times New Roman" pitchFamily="18" charset="0"/>
                </a:rPr>
                <a:t>Ш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5859044" y="5309556"/>
              <a:ext cx="1036744" cy="5887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99592" y="518765"/>
            <a:ext cx="41764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МОШКАРА</a:t>
            </a:r>
          </a:p>
        </p:txBody>
      </p:sp>
      <p:sp>
        <p:nvSpPr>
          <p:cNvPr id="9" name="Дуга 8"/>
          <p:cNvSpPr/>
          <p:nvPr/>
        </p:nvSpPr>
        <p:spPr>
          <a:xfrm rot="7594701">
            <a:off x="2185854" y="40052"/>
            <a:ext cx="1247339" cy="1584392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9363798">
            <a:off x="3390644" y="905356"/>
            <a:ext cx="490502" cy="613835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/>
          <p:cNvSpPr/>
          <p:nvPr/>
        </p:nvSpPr>
        <p:spPr>
          <a:xfrm>
            <a:off x="3635895" y="1335244"/>
            <a:ext cx="203911" cy="21370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8121588">
            <a:off x="869838" y="95797"/>
            <a:ext cx="1537389" cy="1366314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9212115">
            <a:off x="1943837" y="-563299"/>
            <a:ext cx="3504931" cy="2194331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4079239" y="1348742"/>
            <a:ext cx="216025" cy="1867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9568566">
            <a:off x="838810" y="-1379157"/>
            <a:ext cx="6478094" cy="2941608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8259928">
            <a:off x="2012858" y="-1142724"/>
            <a:ext cx="3158931" cy="2952429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43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600" y="1484784"/>
            <a:ext cx="44890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РОМАШКА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4067944" y="4220434"/>
            <a:ext cx="379302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МАЛИНА</a:t>
            </a:r>
          </a:p>
        </p:txBody>
      </p:sp>
      <p:pic>
        <p:nvPicPr>
          <p:cNvPr id="2050" name="Picture 2" descr="http://stat15.privet.ru/lr/090588e059681dc0c95ae2ae51115a4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8722" y="692696"/>
            <a:ext cx="2928325" cy="2196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53.radikal.ru/i140/1008/fb/814189f15f88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981369"/>
            <a:ext cx="3334404" cy="2500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76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821531" y="2451894"/>
            <a:ext cx="6008206" cy="831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100 ле стоит ваза.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850106" y="3013869"/>
            <a:ext cx="7443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цирке выступает кулон.</a:t>
            </a:r>
          </a:p>
        </p:txBody>
      </p:sp>
      <p:sp>
        <p:nvSpPr>
          <p:cNvPr id="7" name="Блок-схема: подготовка 6"/>
          <p:cNvSpPr/>
          <p:nvPr/>
        </p:nvSpPr>
        <p:spPr>
          <a:xfrm flipV="1">
            <a:off x="6440848" y="3753568"/>
            <a:ext cx="137299" cy="160933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/>
          <p:cNvSpPr/>
          <p:nvPr/>
        </p:nvSpPr>
        <p:spPr>
          <a:xfrm>
            <a:off x="7696284" y="3763747"/>
            <a:ext cx="133487" cy="16841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8097049">
            <a:off x="6957541" y="3064873"/>
            <a:ext cx="727200" cy="728254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9241103">
            <a:off x="6698405" y="2809757"/>
            <a:ext cx="1593706" cy="1136111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6527219">
            <a:off x="6264646" y="3099820"/>
            <a:ext cx="840387" cy="879101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7144152">
            <a:off x="6259968" y="2655553"/>
            <a:ext cx="1239879" cy="1461153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://drumrock.skipitnow.org/for_lj/vase_on_tabl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0848" y="308005"/>
            <a:ext cx="2210075" cy="221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delopodushe.ru/files/clubs_logo/img_1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3941412"/>
            <a:ext cx="2520280" cy="2794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687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pm-plus.ru/images/810887_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-597213"/>
            <a:ext cx="9077191" cy="6852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oem4you.ru/users/4/5/4597/images/post-167780-1356496306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25563">
            <a:off x="6735365" y="-107296"/>
            <a:ext cx="2421841" cy="242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36065" y="599803"/>
            <a:ext cx="43681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0131" y="2362371"/>
            <a:ext cx="8515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2264" y="1829695"/>
            <a:ext cx="7713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7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7989" y="1628800"/>
            <a:ext cx="800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7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1646" y="1829696"/>
            <a:ext cx="843117" cy="1200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7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7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04248" y="1999760"/>
            <a:ext cx="81464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7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65454" y="4653136"/>
            <a:ext cx="13724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ейка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0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836712"/>
            <a:ext cx="619268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по обучению грамоте в подготовительной к школе группе </a:t>
            </a:r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учебно-методический комплекс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Ребусы</a:t>
            </a:r>
          </a:p>
          <a:p>
            <a:pPr algn="r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Составитель: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</a:t>
            </a:r>
          </a:p>
          <a:p>
            <a:pPr algn="r"/>
            <a:r>
              <a:rPr lang="ru-RU" sz="1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Валуева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С. Л.</a:t>
            </a:r>
            <a:endParaRPr lang="ru-RU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70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683568" y="4253344"/>
            <a:ext cx="1931987" cy="1465263"/>
            <a:chOff x="970231" y="1000108"/>
            <a:chExt cx="3056415" cy="2524144"/>
          </a:xfrm>
        </p:grpSpPr>
        <p:pic>
          <p:nvPicPr>
            <p:cNvPr id="3" name="Picture 3" descr="H:\Ребусы на конкурс\img825.jpg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1279" y="1309674"/>
              <a:ext cx="2265367" cy="221457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8"/>
            <p:cNvSpPr txBox="1">
              <a:spLocks noChangeArrowheads="1"/>
            </p:cNvSpPr>
            <p:nvPr/>
          </p:nvSpPr>
          <p:spPr bwMode="auto">
            <a:xfrm>
              <a:off x="1000100" y="1000108"/>
              <a:ext cx="590226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ru-RU" sz="4400" b="1">
                  <a:latin typeface="Times New Roman" pitchFamily="18" charset="0"/>
                  <a:cs typeface="Times New Roman" pitchFamily="18" charset="0"/>
                </a:rPr>
                <a:t>Д</a:t>
              </a:r>
            </a:p>
            <a:p>
              <a:pPr eaLnBrk="1" hangingPunct="1"/>
              <a:r>
                <a:rPr lang="ru-RU" sz="4400" b="1">
                  <a:latin typeface="Times New Roman" pitchFamily="18" charset="0"/>
                  <a:cs typeface="Times New Roman" pitchFamily="18" charset="0"/>
                </a:rPr>
                <a:t>Б</a:t>
              </a: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970231" y="2662816"/>
              <a:ext cx="786079" cy="5715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6444208" y="2478690"/>
            <a:ext cx="2214562" cy="2000250"/>
            <a:chOff x="6357950" y="500042"/>
            <a:chExt cx="2214578" cy="2000263"/>
          </a:xfrm>
        </p:grpSpPr>
        <p:pic>
          <p:nvPicPr>
            <p:cNvPr id="7" name="Picture 4" descr="H:\Ребусы на конкурс\img826.jpg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9454" y="500042"/>
              <a:ext cx="1643074" cy="199643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Группа 7"/>
            <p:cNvGrpSpPr>
              <a:grpSpLocks/>
            </p:cNvGrpSpPr>
            <p:nvPr/>
          </p:nvGrpSpPr>
          <p:grpSpPr bwMode="auto">
            <a:xfrm>
              <a:off x="6357950" y="928670"/>
              <a:ext cx="785818" cy="1571635"/>
              <a:chOff x="5286380" y="1785926"/>
              <a:chExt cx="785818" cy="1571635"/>
            </a:xfrm>
          </p:grpSpPr>
          <p:sp>
            <p:nvSpPr>
              <p:cNvPr id="9" name="TextBox 28"/>
              <p:cNvSpPr txBox="1">
                <a:spLocks noChangeArrowheads="1"/>
              </p:cNvSpPr>
              <p:nvPr/>
            </p:nvSpPr>
            <p:spPr bwMode="auto">
              <a:xfrm>
                <a:off x="5286380" y="1785926"/>
                <a:ext cx="742511" cy="144655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ru-RU" sz="4400" b="1">
                    <a:latin typeface="Times New Roman" pitchFamily="18" charset="0"/>
                    <a:cs typeface="Times New Roman" pitchFamily="18" charset="0"/>
                  </a:rPr>
                  <a:t>Ж</a:t>
                </a:r>
              </a:p>
              <a:p>
                <a:pPr eaLnBrk="1" hangingPunct="1"/>
                <a:r>
                  <a:rPr lang="ru-RU" sz="4400" b="1">
                    <a:latin typeface="Times New Roman" pitchFamily="18" charset="0"/>
                    <a:cs typeface="Times New Roman" pitchFamily="18" charset="0"/>
                  </a:rPr>
                  <a:t>Л</a:t>
                </a:r>
                <a:endParaRPr lang="ru-RU" sz="4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" name="Прямая соединительная линия 9"/>
              <p:cNvCxnSpPr>
                <a:stCxn id="9" idx="1"/>
              </p:cNvCxnSpPr>
              <p:nvPr/>
            </p:nvCxnSpPr>
            <p:spPr>
              <a:xfrm rot="10800000" flipH="1" flipV="1">
                <a:off x="5286380" y="2509831"/>
                <a:ext cx="785818" cy="84773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1" name="Picture 2" descr="H:\Ребусы на конкурс\img827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3072" y="2568996"/>
            <a:ext cx="2115813" cy="1643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840730" y="1682634"/>
            <a:ext cx="1774825" cy="157003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96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7 я</a:t>
            </a:r>
          </a:p>
        </p:txBody>
      </p:sp>
      <p:sp>
        <p:nvSpPr>
          <p:cNvPr id="17" name="TextBox 39"/>
          <p:cNvSpPr txBox="1"/>
          <p:nvPr/>
        </p:nvSpPr>
        <p:spPr>
          <a:xfrm>
            <a:off x="3413670" y="4673204"/>
            <a:ext cx="3030537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96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100 л</a:t>
            </a:r>
          </a:p>
        </p:txBody>
      </p:sp>
      <p:sp>
        <p:nvSpPr>
          <p:cNvPr id="18" name="TextBox 38"/>
          <p:cNvSpPr txBox="1"/>
          <p:nvPr/>
        </p:nvSpPr>
        <p:spPr>
          <a:xfrm>
            <a:off x="6324692" y="332656"/>
            <a:ext cx="2338387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96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40 а</a:t>
            </a: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5116003" y="2726236"/>
            <a:ext cx="504546" cy="1052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pPr eaLnBrk="1" hangingPunct="1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Ш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 bwMode="auto">
          <a:xfrm>
            <a:off x="5150279" y="3564792"/>
            <a:ext cx="714375" cy="428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9"/>
          <p:cNvSpPr txBox="1">
            <a:spLocks noChangeArrowheads="1"/>
          </p:cNvSpPr>
          <p:nvPr/>
        </p:nvSpPr>
        <p:spPr bwMode="auto">
          <a:xfrm>
            <a:off x="2312033" y="332656"/>
            <a:ext cx="25922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КУЛОН</a:t>
            </a:r>
          </a:p>
          <a:p>
            <a:pPr eaLnBrk="1" hangingPunct="1"/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2-ch.so/asylum/src/1351793426754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2429" y="4673204"/>
            <a:ext cx="2425046" cy="20867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Дуга 21"/>
          <p:cNvSpPr/>
          <p:nvPr/>
        </p:nvSpPr>
        <p:spPr>
          <a:xfrm rot="8276665">
            <a:off x="3377486" y="306235"/>
            <a:ext cx="753152" cy="592969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6614485">
            <a:off x="2683583" y="-367376"/>
            <a:ext cx="831816" cy="1773248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7073569">
            <a:off x="2824711" y="80415"/>
            <a:ext cx="683594" cy="884914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подготовка 33"/>
          <p:cNvSpPr/>
          <p:nvPr/>
        </p:nvSpPr>
        <p:spPr>
          <a:xfrm>
            <a:off x="2861607" y="836712"/>
            <a:ext cx="193599" cy="61287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8279999">
            <a:off x="3088156" y="-301265"/>
            <a:ext cx="1167488" cy="139373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объединение 34"/>
          <p:cNvSpPr/>
          <p:nvPr/>
        </p:nvSpPr>
        <p:spPr>
          <a:xfrm>
            <a:off x="4075254" y="852435"/>
            <a:ext cx="171450" cy="21370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>
            <a:spLocks noGrp="1"/>
          </p:cNvSpPr>
          <p:nvPr/>
        </p:nvSpPr>
        <p:spPr bwMode="auto">
          <a:xfrm>
            <a:off x="1187624" y="1195965"/>
            <a:ext cx="7067128" cy="442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41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1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7336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925390" y="1212850"/>
            <a:ext cx="3272051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19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я</a:t>
            </a: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1907704" y="4658252"/>
            <a:ext cx="6000752" cy="1071562"/>
            <a:chOff x="1643042" y="2857496"/>
            <a:chExt cx="6000792" cy="10715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643042" y="2857496"/>
              <a:ext cx="1143008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857487" y="2857496"/>
              <a:ext cx="1143008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071934" y="2857496"/>
              <a:ext cx="1143008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286379" y="2857496"/>
              <a:ext cx="1143008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500826" y="2857496"/>
              <a:ext cx="1143008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5760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514350" y="1961356"/>
            <a:ext cx="8115300" cy="2935288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 sz="3600" kern="10" dirty="0">
                <a:ln w="28575">
                  <a:solidFill>
                    <a:srgbClr val="007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Impact"/>
              </a:rPr>
              <a:t>РЕБУСЫ</a:t>
            </a:r>
          </a:p>
        </p:txBody>
      </p:sp>
    </p:spTree>
    <p:extLst>
      <p:ext uri="{BB962C8B-B14F-4D97-AF65-F5344CB8AC3E}">
        <p14:creationId xmlns:p14="http://schemas.microsoft.com/office/powerpoint/2010/main" val="229312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2097335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6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 а</a:t>
            </a: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395536" y="2132856"/>
            <a:ext cx="2214562" cy="2000250"/>
            <a:chOff x="6357950" y="500042"/>
            <a:chExt cx="2214578" cy="2000263"/>
          </a:xfrm>
        </p:grpSpPr>
        <p:pic>
          <p:nvPicPr>
            <p:cNvPr id="4" name="Picture 4" descr="H:\Ребусы на конкурс\img826.jpg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9454" y="500042"/>
              <a:ext cx="1643074" cy="199643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Группа 4"/>
            <p:cNvGrpSpPr>
              <a:grpSpLocks/>
            </p:cNvGrpSpPr>
            <p:nvPr/>
          </p:nvGrpSpPr>
          <p:grpSpPr bwMode="auto">
            <a:xfrm>
              <a:off x="6357950" y="928670"/>
              <a:ext cx="785818" cy="1571635"/>
              <a:chOff x="5286380" y="1785926"/>
              <a:chExt cx="785818" cy="1571635"/>
            </a:xfrm>
          </p:grpSpPr>
          <p:sp>
            <p:nvSpPr>
              <p:cNvPr id="6" name="TextBox 6"/>
              <p:cNvSpPr txBox="1">
                <a:spLocks noChangeArrowheads="1"/>
              </p:cNvSpPr>
              <p:nvPr/>
            </p:nvSpPr>
            <p:spPr bwMode="auto">
              <a:xfrm>
                <a:off x="5286380" y="1785926"/>
                <a:ext cx="742511" cy="144655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ru-RU" sz="4400" b="1">
                    <a:latin typeface="Times New Roman" pitchFamily="18" charset="0"/>
                    <a:cs typeface="Times New Roman" pitchFamily="18" charset="0"/>
                  </a:rPr>
                  <a:t>Ж</a:t>
                </a:r>
              </a:p>
              <a:p>
                <a:pPr eaLnBrk="1" hangingPunct="1"/>
                <a:r>
                  <a:rPr lang="ru-RU" sz="4400" b="1">
                    <a:latin typeface="Times New Roman" pitchFamily="18" charset="0"/>
                    <a:cs typeface="Times New Roman" pitchFamily="18" charset="0"/>
                  </a:rPr>
                  <a:t>Л</a:t>
                </a:r>
                <a:endParaRPr lang="ru-RU" sz="48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7" name="Прямая соединительная линия 6"/>
              <p:cNvCxnSpPr>
                <a:stCxn id="6" idx="1"/>
              </p:cNvCxnSpPr>
              <p:nvPr/>
            </p:nvCxnSpPr>
            <p:spPr>
              <a:xfrm rot="10800000" flipH="1" flipV="1">
                <a:off x="5286380" y="2509831"/>
                <a:ext cx="785818" cy="84773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282855" y="4740839"/>
            <a:ext cx="25922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КУЛОН</a:t>
            </a:r>
          </a:p>
          <a:p>
            <a:pPr eaLnBrk="1" hangingPunct="1"/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563888" y="744349"/>
            <a:ext cx="13573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633300" y="3000374"/>
            <a:ext cx="13573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633300" y="4848818"/>
            <a:ext cx="13573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786438" y="437352"/>
            <a:ext cx="2428875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786438" y="2380972"/>
            <a:ext cx="2428875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798086" y="4313036"/>
            <a:ext cx="2428875" cy="15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012160" y="830257"/>
            <a:ext cx="785813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Плюс 29"/>
          <p:cNvSpPr/>
          <p:nvPr/>
        </p:nvSpPr>
        <p:spPr>
          <a:xfrm>
            <a:off x="6869648" y="1044570"/>
            <a:ext cx="285750" cy="285750"/>
          </a:xfrm>
          <a:prstGeom prst="mathPlus">
            <a:avLst>
              <a:gd name="adj1" fmla="val 23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236296" y="857904"/>
            <a:ext cx="785812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973789" y="2857498"/>
            <a:ext cx="785813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" descr="H:\картинки\сказки\шарик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8095" y="2928936"/>
            <a:ext cx="457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Плюс 33"/>
          <p:cNvSpPr/>
          <p:nvPr/>
        </p:nvSpPr>
        <p:spPr>
          <a:xfrm>
            <a:off x="6869648" y="3078246"/>
            <a:ext cx="285750" cy="285750"/>
          </a:xfrm>
          <a:prstGeom prst="mathPlus">
            <a:avLst>
              <a:gd name="adj1" fmla="val 23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239349" y="2863933"/>
            <a:ext cx="785812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031609" y="4657872"/>
            <a:ext cx="785813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трелка вправо 36"/>
          <p:cNvSpPr/>
          <p:nvPr/>
        </p:nvSpPr>
        <p:spPr>
          <a:xfrm>
            <a:off x="6174483" y="4941718"/>
            <a:ext cx="500063" cy="21431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38" name="Плюс 37"/>
          <p:cNvSpPr/>
          <p:nvPr/>
        </p:nvSpPr>
        <p:spPr>
          <a:xfrm>
            <a:off x="6869648" y="4885976"/>
            <a:ext cx="285750" cy="285750"/>
          </a:xfrm>
          <a:prstGeom prst="mathPlus">
            <a:avLst>
              <a:gd name="adj1" fmla="val 235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239349" y="4671664"/>
            <a:ext cx="785812" cy="71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0" name="Дуга 39"/>
          <p:cNvSpPr/>
          <p:nvPr/>
        </p:nvSpPr>
        <p:spPr>
          <a:xfrm rot="8163281">
            <a:off x="1046280" y="3895506"/>
            <a:ext cx="1129095" cy="1708409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объединение 19"/>
          <p:cNvSpPr/>
          <p:nvPr/>
        </p:nvSpPr>
        <p:spPr>
          <a:xfrm>
            <a:off x="2074765" y="5231879"/>
            <a:ext cx="171450" cy="21370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8362460">
            <a:off x="1300055" y="4534378"/>
            <a:ext cx="765586" cy="752665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6962114">
            <a:off x="744944" y="4635211"/>
            <a:ext cx="700670" cy="734425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6987265">
            <a:off x="758855" y="4049751"/>
            <a:ext cx="986627" cy="1598131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одготовка 18"/>
          <p:cNvSpPr/>
          <p:nvPr/>
        </p:nvSpPr>
        <p:spPr>
          <a:xfrm>
            <a:off x="863282" y="5277443"/>
            <a:ext cx="193599" cy="12257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4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771800" y="1052736"/>
            <a:ext cx="3704879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sz="13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 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789040"/>
            <a:ext cx="1368152" cy="1260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8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789040"/>
            <a:ext cx="1261931" cy="1262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8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97627" y="3789040"/>
            <a:ext cx="1258349" cy="128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8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3789040"/>
            <a:ext cx="1368152" cy="1280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8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3789040"/>
            <a:ext cx="1400624" cy="1279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8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8" name="Плюс 7"/>
          <p:cNvSpPr/>
          <p:nvPr/>
        </p:nvSpPr>
        <p:spPr>
          <a:xfrm>
            <a:off x="6630390" y="4062105"/>
            <a:ext cx="785813" cy="714375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524328" y="3757021"/>
            <a:ext cx="1374821" cy="1254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9600" b="1" dirty="0">
                <a:solidFill>
                  <a:schemeClr val="tx1"/>
                </a:solidFill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92409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3036091" y="878681"/>
            <a:ext cx="3071811" cy="2890837"/>
            <a:chOff x="6249922" y="500042"/>
            <a:chExt cx="2322606" cy="2130094"/>
          </a:xfrm>
        </p:grpSpPr>
        <p:pic>
          <p:nvPicPr>
            <p:cNvPr id="3" name="Picture 4" descr="H:\Ребусы на конкурс\img826.jpg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9454" y="500042"/>
              <a:ext cx="1643074" cy="199643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Группа 3"/>
            <p:cNvGrpSpPr>
              <a:grpSpLocks/>
            </p:cNvGrpSpPr>
            <p:nvPr/>
          </p:nvGrpSpPr>
          <p:grpSpPr bwMode="auto">
            <a:xfrm>
              <a:off x="6249922" y="763234"/>
              <a:ext cx="840219" cy="1866902"/>
              <a:chOff x="5178352" y="1620490"/>
              <a:chExt cx="840219" cy="1866902"/>
            </a:xfrm>
          </p:grpSpPr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5178352" y="1620490"/>
                <a:ext cx="775939" cy="186690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ru-RU" sz="6600" b="1">
                    <a:latin typeface="Times New Roman" pitchFamily="18" charset="0"/>
                    <a:cs typeface="Times New Roman" pitchFamily="18" charset="0"/>
                  </a:rPr>
                  <a:t>Ж</a:t>
                </a:r>
              </a:p>
              <a:p>
                <a:pPr eaLnBrk="1" hangingPunct="1"/>
                <a:r>
                  <a:rPr lang="ru-RU" sz="8800" b="1">
                    <a:latin typeface="Times New Roman" pitchFamily="18" charset="0"/>
                    <a:cs typeface="Times New Roman" pitchFamily="18" charset="0"/>
                  </a:rPr>
                  <a:t>Л</a:t>
                </a:r>
                <a:endParaRPr lang="ru-RU" sz="96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" name="Прямая соединительная линия 5"/>
              <p:cNvCxnSpPr/>
              <p:nvPr/>
            </p:nvCxnSpPr>
            <p:spPr>
              <a:xfrm rot="10800000" flipH="1" flipV="1">
                <a:off x="5232366" y="2673254"/>
                <a:ext cx="786205" cy="5392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843808" y="4437112"/>
            <a:ext cx="3786190" cy="1143000"/>
            <a:chOff x="2214546" y="3929066"/>
            <a:chExt cx="3786214" cy="114300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214546" y="3929066"/>
              <a:ext cx="1214446" cy="1143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Ж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00430" y="3929066"/>
              <a:ext cx="1214446" cy="1143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86314" y="3929066"/>
              <a:ext cx="1214446" cy="1143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8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31031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83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</dc:creator>
  <cp:lastModifiedBy>72</cp:lastModifiedBy>
  <cp:revision>22</cp:revision>
  <dcterms:created xsi:type="dcterms:W3CDTF">2013-07-08T13:55:15Z</dcterms:created>
  <dcterms:modified xsi:type="dcterms:W3CDTF">2020-08-18T07:16:12Z</dcterms:modified>
</cp:coreProperties>
</file>