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65" r:id="rId8"/>
    <p:sldId id="258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www.playcast.ru/uploads/2016/02/09/17231630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7573" y="-1191127"/>
            <a:ext cx="6857999" cy="92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72400" cy="2000264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Наше лето</a:t>
            </a:r>
            <a:endParaRPr lang="ru-RU" sz="9600" b="1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857496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Группа № 9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Вос-ли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Гаврилова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Ю.А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9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Segoe Print" pitchFamily="2" charset="0"/>
              </a:rPr>
              <a:t>Тема «Правила дорожного движения»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Segoe Print" pitchFamily="2" charset="0"/>
              </a:rPr>
              <a:t>Цель: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smtClean="0"/>
              <a:t>формировать навыки безопасного поведения на дорогах. Создавать условия для сознательного изучения детьми Правил дорожного движения.</a:t>
            </a:r>
          </a:p>
          <a:p>
            <a:r>
              <a:rPr lang="ru-RU" b="1" dirty="0" smtClean="0">
                <a:latin typeface="Segoe Print" pitchFamily="2" charset="0"/>
              </a:rPr>
              <a:t>Задачи: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smtClean="0"/>
              <a:t>Обучение умению различать проезжую часть дороги, тротуар. Знакомство с элементарными правилами движения. Закрепление знания о назначении светофора на дороге, о правилах регулирования движения транспорта и пешеходов. Развитие интереса к машинам, работе водителя.</a:t>
            </a:r>
          </a:p>
          <a:p>
            <a:r>
              <a:rPr lang="ru-RU" b="1" dirty="0" smtClean="0">
                <a:latin typeface="Segoe Print" pitchFamily="2" charset="0"/>
              </a:rPr>
              <a:t>Итоговое мероприятие</a:t>
            </a:r>
            <a:r>
              <a:rPr lang="ru-RU" b="1" dirty="0" smtClean="0"/>
              <a:t>: </a:t>
            </a:r>
            <a:r>
              <a:rPr lang="ru-RU" dirty="0" smtClean="0"/>
              <a:t>смотр-конкурс уголков ПДД группы.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atin typeface="Segoe Print" pitchFamily="2" charset="0"/>
              </a:rPr>
              <a:t/>
            </a:r>
            <a:br>
              <a:rPr lang="ru-RU" sz="3600" b="1" dirty="0" smtClean="0">
                <a:latin typeface="Segoe Print" pitchFamily="2" charset="0"/>
              </a:rPr>
            </a:br>
            <a:r>
              <a:rPr lang="ru-RU" sz="3600" b="1" dirty="0" smtClean="0">
                <a:latin typeface="Segoe Print" pitchFamily="2" charset="0"/>
              </a:rPr>
              <a:t/>
            </a:r>
            <a:br>
              <a:rPr lang="ru-RU" sz="3600" b="1" dirty="0" smtClean="0">
                <a:latin typeface="Segoe Print" pitchFamily="2" charset="0"/>
              </a:rPr>
            </a:br>
            <a:r>
              <a:rPr lang="ru-RU" sz="3600" b="1" dirty="0" smtClean="0">
                <a:latin typeface="Segoe Print" pitchFamily="2" charset="0"/>
              </a:rPr>
              <a:t>Художественно-эстетическое развитие «Мой друг светофор».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пользователь\Desktop\лето дети\IMG_20180731_172018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0240"/>
            <a:ext cx="403860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7" name="Picture 3" descr="C:\Users\пользователь\Desktop\лето дети\IMG_20180731_17220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85926"/>
            <a:ext cx="4038600" cy="4071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Формирование основ безопасности (</a:t>
            </a:r>
            <a:r>
              <a:rPr lang="ru-RU" b="1" dirty="0" err="1" smtClean="0"/>
              <a:t>пдд</a:t>
            </a:r>
            <a:r>
              <a:rPr lang="ru-RU" b="1" dirty="0" smtClean="0"/>
              <a:t>) «Ослик и светофор»</a:t>
            </a:r>
            <a:endParaRPr lang="ru-RU" dirty="0"/>
          </a:p>
        </p:txBody>
      </p:sp>
      <p:pic>
        <p:nvPicPr>
          <p:cNvPr id="5" name="Содержимое 4" descr="C:\Users\пользователь\Desktop\лето дети\IMG_20180731_110410 - копия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4071966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Содержимое 5" descr="C:\Users\пользователь\Desktop\лето дети\IMG_20180731_110809 - копия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63" y="1500174"/>
            <a:ext cx="4031673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Segoe Print" pitchFamily="2" charset="0"/>
              </a:rPr>
              <a:t>Темы недель:</a:t>
            </a:r>
            <a:br>
              <a:rPr lang="ru-RU" sz="6000" dirty="0" smtClean="0">
                <a:latin typeface="Segoe Print" pitchFamily="2" charset="0"/>
              </a:rPr>
            </a:br>
            <a:endParaRPr lang="ru-RU" sz="6000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Здравствуй лето;</a:t>
            </a:r>
          </a:p>
          <a:p>
            <a:r>
              <a:rPr lang="ru-RU" dirty="0" smtClean="0">
                <a:latin typeface="Segoe Print" pitchFamily="2" charset="0"/>
              </a:rPr>
              <a:t>Юный эколог;</a:t>
            </a:r>
          </a:p>
          <a:p>
            <a:r>
              <a:rPr lang="ru-RU" dirty="0" smtClean="0">
                <a:latin typeface="Segoe Print" pitchFamily="2" charset="0"/>
              </a:rPr>
              <a:t>Чудо фантик;</a:t>
            </a:r>
          </a:p>
          <a:p>
            <a:r>
              <a:rPr lang="ru-RU" dirty="0" smtClean="0">
                <a:latin typeface="Segoe Print" pitchFamily="2" charset="0"/>
              </a:rPr>
              <a:t>Водная стихия;</a:t>
            </a:r>
          </a:p>
          <a:p>
            <a:r>
              <a:rPr lang="ru-RU" dirty="0" smtClean="0">
                <a:latin typeface="Segoe Print" pitchFamily="2" charset="0"/>
              </a:rPr>
              <a:t>В летнем лесу;</a:t>
            </a:r>
          </a:p>
          <a:p>
            <a:r>
              <a:rPr lang="ru-RU" dirty="0" smtClean="0">
                <a:latin typeface="Segoe Print" pitchFamily="2" charset="0"/>
              </a:rPr>
              <a:t>Правила дорожного движения;</a:t>
            </a:r>
          </a:p>
          <a:p>
            <a:r>
              <a:rPr lang="ru-RU" dirty="0" smtClean="0">
                <a:latin typeface="Segoe Print" pitchFamily="2" charset="0"/>
              </a:rPr>
              <a:t>Животные летом;</a:t>
            </a:r>
          </a:p>
          <a:p>
            <a:r>
              <a:rPr lang="ru-RU" dirty="0" smtClean="0">
                <a:latin typeface="Segoe Print" pitchFamily="2" charset="0"/>
              </a:rPr>
              <a:t>Цветочки и листочки;</a:t>
            </a:r>
          </a:p>
          <a:p>
            <a:r>
              <a:rPr lang="ru-RU" dirty="0" smtClean="0">
                <a:latin typeface="Segoe Print" pitchFamily="2" charset="0"/>
              </a:rPr>
              <a:t>Ягоды;</a:t>
            </a:r>
          </a:p>
          <a:p>
            <a:r>
              <a:rPr lang="ru-RU" dirty="0" smtClean="0">
                <a:latin typeface="Segoe Print" pitchFamily="2" charset="0"/>
              </a:rPr>
              <a:t>Вот и лето прошло.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«Здравствуй, лето!»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Segoe Print" pitchFamily="2" charset="0"/>
              </a:rPr>
              <a:t>Цель: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smtClean="0"/>
              <a:t>Расширение и уточнение знаний детей о неживой  и живой природе, о приметах лета. </a:t>
            </a:r>
          </a:p>
          <a:p>
            <a:r>
              <a:rPr lang="ru-RU" b="1" dirty="0" smtClean="0">
                <a:latin typeface="Segoe Print" pitchFamily="2" charset="0"/>
              </a:rPr>
              <a:t>Задачи:</a:t>
            </a:r>
            <a:r>
              <a:rPr lang="ru-RU" dirty="0" smtClean="0"/>
              <a:t> Обучение умению видеть признаки лета в окружающем нас мире, описывать их. Воспитание любви и способности любоваться родной природой. Расширение и уточнение активного словаря по данной теме. Развитие внимания, памяти, мышления.</a:t>
            </a:r>
          </a:p>
          <a:p>
            <a:r>
              <a:rPr lang="ru-RU" b="1" dirty="0" smtClean="0">
                <a:latin typeface="Segoe Print" pitchFamily="2" charset="0"/>
              </a:rPr>
              <a:t>Итоговое мероприятие: </a:t>
            </a:r>
            <a:r>
              <a:rPr lang="ru-RU" dirty="0" smtClean="0"/>
              <a:t>Спортивное развлечение; конкурс «Нарядный участок»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2011353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Segoe Print" pitchFamily="2" charset="0"/>
              </a:rPr>
              <a:t>НОД по художественно-эстетическому развитию «Лесная полянка» </a:t>
            </a:r>
            <a:br>
              <a:rPr lang="ru-RU" sz="2800" b="1" i="1" dirty="0" smtClean="0">
                <a:latin typeface="Segoe Print" pitchFamily="2" charset="0"/>
              </a:rPr>
            </a:br>
            <a:r>
              <a:rPr lang="ru-RU" sz="1800" b="1" i="1" dirty="0" smtClean="0">
                <a:latin typeface="Segoe Print" pitchFamily="2" charset="0"/>
              </a:rPr>
              <a:t>Цель: </a:t>
            </a:r>
            <a:r>
              <a:rPr lang="ru-RU" sz="2200" dirty="0" smtClean="0">
                <a:latin typeface="Segoe Print" pitchFamily="2" charset="0"/>
              </a:rPr>
              <a:t>учить аккуратному закрашиванию, закреплять умение пользоваться краской, кисточкой, салфеткой. Продолжать воспитывать интерес к рисованию, любовь к прекрасному.</a:t>
            </a:r>
            <a:endParaRPr lang="ru-RU" sz="2200" i="1" dirty="0"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40386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038600" cy="29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4038600" cy="4120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038600" cy="4265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5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Segoe Print" pitchFamily="2" charset="0"/>
              </a:rPr>
              <a:t>НОД по </a:t>
            </a:r>
            <a:r>
              <a:rPr lang="ru-RU" sz="2400" b="1" u="sng" dirty="0" err="1" smtClean="0">
                <a:latin typeface="Segoe Print" pitchFamily="2" charset="0"/>
              </a:rPr>
              <a:t>пластилинографии</a:t>
            </a:r>
            <a:r>
              <a:rPr lang="ru-RU" sz="2400" b="1" u="sng" dirty="0" smtClean="0">
                <a:latin typeface="Segoe Print" pitchFamily="2" charset="0"/>
              </a:rPr>
              <a:t> «Цветик </a:t>
            </a:r>
            <a:r>
              <a:rPr lang="ru-RU" sz="2400" b="1" u="sng" dirty="0" err="1" smtClean="0">
                <a:latin typeface="Segoe Print" pitchFamily="2" charset="0"/>
              </a:rPr>
              <a:t>семицветик</a:t>
            </a:r>
            <a:r>
              <a:rPr lang="ru-RU" sz="2400" b="1" u="sng" dirty="0" smtClean="0">
                <a:latin typeface="Segoe Print" pitchFamily="2" charset="0"/>
              </a:rPr>
              <a:t>»</a:t>
            </a:r>
            <a:r>
              <a:rPr lang="ru-RU" sz="1800" dirty="0" smtClean="0">
                <a:latin typeface="Segoe Print" pitchFamily="2" charset="0"/>
              </a:rPr>
              <a:t/>
            </a:r>
            <a:br>
              <a:rPr lang="ru-RU" sz="1800" dirty="0" smtClean="0">
                <a:latin typeface="Segoe Print" pitchFamily="2" charset="0"/>
              </a:rPr>
            </a:br>
            <a:r>
              <a:rPr lang="ru-RU" sz="2200" b="1" dirty="0" smtClean="0">
                <a:latin typeface="Segoe Print" pitchFamily="2" charset="0"/>
              </a:rPr>
              <a:t>Цель:</a:t>
            </a:r>
            <a:r>
              <a:rPr lang="ru-RU" sz="2200" dirty="0" smtClean="0">
                <a:latin typeface="Segoe Print" pitchFamily="2" charset="0"/>
              </a:rPr>
              <a:t> познакомить детей с видом плоскостной лепки. Закрепить ранее полученные навыки и умения при работе с пластилином.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6089531" cy="4054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Segoe Print" pitchFamily="2" charset="0"/>
              </a:rPr>
              <a:t>Тема: «Чудо фантик»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Segoe Print" pitchFamily="2" charset="0"/>
              </a:rPr>
              <a:t>Цель:</a:t>
            </a:r>
            <a:r>
              <a:rPr lang="ru-RU" dirty="0" smtClean="0"/>
              <a:t> Совместно с детьми и родителями найти способ, как использовать фантики от конфет и не вредить окружающей природе. Побудить детей и взрослых задуматься о проблеме мусора </a:t>
            </a:r>
          </a:p>
          <a:p>
            <a:r>
              <a:rPr lang="ru-RU" b="1" dirty="0" smtClean="0">
                <a:latin typeface="Segoe Print" pitchFamily="2" charset="0"/>
              </a:rPr>
              <a:t>Задачи: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smtClean="0"/>
              <a:t>Рассказать дошкольникам, когда появились конфеты и кто придумал фантики. Показать как использовать фантики в качестве поделочного материала. Развивать познавательные способности, творческое воображение, мышление, поисковое поведение и коммуникативные навыки.</a:t>
            </a:r>
          </a:p>
          <a:p>
            <a:r>
              <a:rPr lang="ru-RU" b="1" dirty="0" smtClean="0">
                <a:latin typeface="Segoe Print" pitchFamily="2" charset="0"/>
              </a:rPr>
              <a:t>Итоговое мероприятие: </a:t>
            </a:r>
            <a:r>
              <a:rPr lang="ru-RU" dirty="0" smtClean="0"/>
              <a:t>выставка поделок «Яркие фантазии»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3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Segoe Print" pitchFamily="2" charset="0"/>
              </a:rPr>
              <a:t>Аппликацию «Заверни конфетку» </a:t>
            </a:r>
            <a:r>
              <a:rPr lang="ru-RU" sz="2200" b="1" dirty="0" smtClean="0">
                <a:latin typeface="Segoe Print" pitchFamily="2" charset="0"/>
              </a:rPr>
              <a:t>Цель:</a:t>
            </a:r>
            <a:r>
              <a:rPr lang="ru-RU" sz="2200" dirty="0" smtClean="0">
                <a:latin typeface="Segoe Print" pitchFamily="2" charset="0"/>
              </a:rPr>
              <a:t> развивать мелкую моторику рук, развивать логическое мышление, продолжить учить пользоваться клеем и кистями для </a:t>
            </a:r>
            <a:endParaRPr lang="ru-RU" sz="2200" dirty="0"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1678"/>
            <a:ext cx="4038600" cy="3643338"/>
          </a:xfrm>
          <a:prstGeom prst="horizontalScroll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92672"/>
            <a:ext cx="4038600" cy="3741019"/>
          </a:xfrm>
          <a:prstGeom prst="verticalScroll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79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Выставка</a:t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> «Яркие фантазии»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038600" cy="322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038600" cy="3141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324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Наше лето</vt:lpstr>
      <vt:lpstr>Темы недель: </vt:lpstr>
      <vt:lpstr>«Здравствуй, лето!»</vt:lpstr>
      <vt:lpstr>НОД по художественно-эстетическому развитию «Лесная полянка»  Цель: учить аккуратному закрашиванию, закреплять умение пользоваться краской, кисточкой, салфеткой. Продолжать воспитывать интерес к рисованию, любовь к прекрасному.</vt:lpstr>
      <vt:lpstr>Слайд 5</vt:lpstr>
      <vt:lpstr>НОД по пластилинографии «Цветик семицветик» Цель: познакомить детей с видом плоскостной лепки. Закрепить ранее полученные навыки и умения при работе с пластилином.</vt:lpstr>
      <vt:lpstr>Тема: «Чудо фантик»</vt:lpstr>
      <vt:lpstr>Аппликацию «Заверни конфетку» Цель: развивать мелкую моторику рук, развивать логическое мышление, продолжить учить пользоваться клеем и кистями для </vt:lpstr>
      <vt:lpstr>Выставка  «Яркие фантазии»</vt:lpstr>
      <vt:lpstr>Тема «Правила дорожного движения» </vt:lpstr>
      <vt:lpstr>  Художественно-эстетическое развитие «Мой друг светофор».  </vt:lpstr>
      <vt:lpstr>Формирование основ безопасности (пдд) «Ослик и светофор»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Юлька</cp:lastModifiedBy>
  <cp:revision>27</cp:revision>
  <dcterms:created xsi:type="dcterms:W3CDTF">2017-06-09T11:38:59Z</dcterms:created>
  <dcterms:modified xsi:type="dcterms:W3CDTF">2020-02-09T04:50:09Z</dcterms:modified>
</cp:coreProperties>
</file>