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4" r:id="rId5"/>
    <p:sldId id="259" r:id="rId6"/>
    <p:sldId id="265" r:id="rId7"/>
    <p:sldId id="263" r:id="rId8"/>
    <p:sldId id="266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andrey-eltsov.ru/wp-content/uploads/2019/05/7-dgT_shy_52-dhSW-dh7O-wWw-W-4gtAkO_eh64-317-dhyDAk-J_dh-%D0%90%D1%80%D0%BA%D1%82%D0%B8%D0%BA%D0%B0-%D0%B0%D0%B9%D1%81%D0%B1%D0%B5%D1%80%D0%B3%D0%B8-%D0%BE%D0%B1%D0%BE%D0%B8%D0%B0%D0%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7504" y="404664"/>
            <a:ext cx="9036496" cy="6336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3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Где </a:t>
            </a: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живут белые медведи</a:t>
            </a:r>
            <a:r>
              <a:rPr kumimoji="0" lang="ru-RU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62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6200" dirty="0" smtClean="0">
                <a:latin typeface="+mj-lt"/>
                <a:ea typeface="+mj-ea"/>
                <a:cs typeface="+mj-cs"/>
              </a:rPr>
              <a:t>                                                                                  </a:t>
            </a:r>
            <a:r>
              <a:rPr lang="ru-RU" sz="6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6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Калашникова Екатерина Викторовна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6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Г. Пенза       МБОУ СОШ  №64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200" dirty="0" smtClean="0">
                <a:latin typeface="+mj-lt"/>
                <a:ea typeface="+mj-ea"/>
                <a:cs typeface="+mj-cs"/>
              </a:rPr>
              <a:t>                    </a:t>
            </a: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stihi.ru/pics/2019/11/26/2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811" y="0"/>
            <a:ext cx="91618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3708920" y="2733313"/>
            <a:ext cx="11593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Calibri" charset="0"/>
              </a:rPr>
              <a:t>Среди снегов и льда не голодает,</a:t>
            </a:r>
            <a:br>
              <a:rPr lang="ru-RU" sz="1600" b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Calibri" charset="0"/>
              </a:rPr>
              <a:t>За рыбой в холодную воду ныряет,</a:t>
            </a:r>
            <a:br>
              <a:rPr lang="ru-RU" sz="1600" b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Calibri" charset="0"/>
              </a:rPr>
              <a:t>Густая белая шерсть его спасает,</a:t>
            </a:r>
            <a:br>
              <a:rPr lang="ru-RU" sz="1600" b="1" dirty="0" smtClean="0">
                <a:solidFill>
                  <a:srgbClr val="000000"/>
                </a:solidFill>
                <a:latin typeface="Calibri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Calibri" charset="0"/>
              </a:rPr>
              <a:t>От морозов согревает. </a:t>
            </a:r>
            <a:endParaRPr lang="ru-RU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pPr algn="ctr"/>
            <a:r>
              <a:rPr lang="ru-RU" sz="4000" dirty="0"/>
              <a:t>Найдите на карте Северный </a:t>
            </a:r>
            <a:r>
              <a:rPr lang="ru-RU" sz="3200" dirty="0"/>
              <a:t>полюс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7" name="Picture 5" descr="глобу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5106988" cy="5157787"/>
          </a:xfrm>
          <a:prstGeom prst="rect">
            <a:avLst/>
          </a:prstGeom>
          <a:noFill/>
        </p:spPr>
      </p:pic>
      <p:pic>
        <p:nvPicPr>
          <p:cNvPr id="23558" name="Picture 6" descr="глобу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1700213"/>
            <a:ext cx="3646487" cy="5157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3888432" cy="1080120"/>
          </a:xfrm>
        </p:spPr>
        <p:txBody>
          <a:bodyPr>
            <a:noAutofit/>
          </a:bodyPr>
          <a:lstStyle/>
          <a:p>
            <a:r>
              <a:rPr lang="ru-RU" sz="3200" dirty="0" smtClean="0"/>
              <a:t> Характеристика           </a:t>
            </a:r>
            <a:br>
              <a:rPr lang="ru-RU" sz="3200" dirty="0" smtClean="0"/>
            </a:br>
            <a:r>
              <a:rPr lang="ru-RU" sz="3200" dirty="0" smtClean="0"/>
              <a:t>Белого медведя 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Белый медведь – самый крупный представитель семейства медвежьих. В качестве самостоятельного вида он впервые был описан в 1774 году К.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Фиппсом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получив латинское название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Ursus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maritimus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что в переводе означает «морской медведь».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Белые медведи произошли от бурых в период позднего плейстоцена, самая древняя находка возрастом 100 тыс. лет была обнаружена в Королевском ботаническом саду Лондона.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Длина тела самцов – 2-2,5 м, самок – 1,8-2 м; масса самцов – 400-600 кг (особенно упитанные особи могут весить и тонну), самок – 200-350 кг.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Благодаря густой шерсти и толстому слою жира, полярные хищники довольно комфортно чувствуют себя при температуре -50°С. От природы их шерсть белого цвета; она служит для зверя идеальной маскировкой. Однако часто мех приобретает желтоватый оттенок из-за загрязнений и окисления жира, особенно летом. Интересно, что при белой окраске шерсти, кожа животного темная. Такая особенность служит для зверей естественным аккумулятором солнечной энергии, которая в местах их обитания, как известно, в большом дефиците.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обитает на северном полюсе </a:t>
            </a:r>
            <a:endParaRPr lang="ru-RU" dirty="0"/>
          </a:p>
        </p:txBody>
      </p:sp>
      <p:pic>
        <p:nvPicPr>
          <p:cNvPr id="4" name="Picture 5" descr="медведь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581948" cy="2653755"/>
          </a:xfrm>
          <a:prstGeom prst="rect">
            <a:avLst/>
          </a:prstGeom>
          <a:noFill/>
        </p:spPr>
      </p:pic>
      <p:pic>
        <p:nvPicPr>
          <p:cNvPr id="5" name="Picture 2" descr="поморник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9057" y="1196752"/>
            <a:ext cx="4534943" cy="2664296"/>
          </a:xfrm>
          <a:prstGeom prst="rect">
            <a:avLst/>
          </a:prstGeom>
          <a:noFill/>
        </p:spPr>
      </p:pic>
      <p:pic>
        <p:nvPicPr>
          <p:cNvPr id="6" name="Picture 2" descr="альбатрос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789040"/>
            <a:ext cx="2992946" cy="3068960"/>
          </a:xfrm>
          <a:prstGeom prst="rect">
            <a:avLst/>
          </a:prstGeom>
          <a:noFill/>
        </p:spPr>
      </p:pic>
      <p:pic>
        <p:nvPicPr>
          <p:cNvPr id="2052" name="Picture 4" descr="hello_html_5ca304c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863280"/>
            <a:ext cx="3096344" cy="299472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932040" y="3244334"/>
            <a:ext cx="2664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ПОМОРНИКИ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92280" y="5482392"/>
            <a:ext cx="1872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АЛЬБАТРОСЫ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982998"/>
            <a:ext cx="44336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Тюлень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12776"/>
            <a:ext cx="53697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Белый медведь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Северный полюс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844824"/>
            <a:ext cx="77048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Северный полюс расположен в самой северной точке нашей планеты и имеет только одну из координат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 градусов северной широты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этой удивительной части планеты день и ночь носят название полярных и сменяют друг друга раз в полгода. Во время осеннего равноденствия здесь наступает ночь, и солнце исчезает с небосвода, а в период весеннего равноденствия солнце поднимается из-за горизонта. Северный полюс по-другому именуют Арктической зоной. Температурный показатель на северном полюсе зимой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достигает -40 градусов по Цельсию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летом же столбик термометра может подниматься до 0 градусов. В последние годы ученые отмечают, что температура постепенно повышается, что ведет к медленному таянию льдов. Несмотря на низкие температуры, животный мир Арктики довольно разнообразен. В суровом климате успешно обитают: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2.infourok.ru/uploads/ex/0406/0007919d-8d9874a5/img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Южный полюс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348880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Южный полюс является самой южной точкой планеты и имеет единственную координату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90 градусов южной широты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22 сентября на южном полюсе начинается день, а с 22 марта вступает в свои права длинная полярная ночь.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Южный полюс находится на самом большом материке, который покрыт льдами и снегом и называется Антарктида. Материк окружен Атлантическим, Тихим и Индийским океанами. Самый низкий показатель температуры на южном полюсе доходил до -89 градусов по Цельсию, наиболее высокая температура, которую смогли зафиксировать ученые, составляла  -12 градусов по Цельсию, то есть в Антарктиде снег никогда не тает.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Различия и сходства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северного и южных полюсов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На обоих полюсах день и ночь длятся ровно по полгода.</a:t>
            </a:r>
          </a:p>
          <a:p>
            <a:r>
              <a:rPr lang="ru-RU" dirty="0" smtClean="0"/>
              <a:t>И на одном и на другом полюсе постоянно низкая температура.</a:t>
            </a:r>
          </a:p>
          <a:p>
            <a:r>
              <a:rPr lang="ru-RU" dirty="0" smtClean="0"/>
              <a:t>Оба полюса используются для научно-исследовательской деятельности.</a:t>
            </a:r>
          </a:p>
          <a:p>
            <a:r>
              <a:rPr lang="ru-RU" dirty="0" smtClean="0"/>
              <a:t>Оба полюса населены животными и птицами.</a:t>
            </a:r>
          </a:p>
          <a:p>
            <a:r>
              <a:rPr lang="ru-RU" dirty="0" smtClean="0"/>
              <a:t>На обоих полюсах используют в основном время по Гринвичу.</a:t>
            </a:r>
          </a:p>
          <a:p>
            <a:r>
              <a:rPr lang="ru-RU" dirty="0" smtClean="0"/>
              <a:t>На обоих полюсах наблюдается удивительное явление – полярное сияние.</a:t>
            </a:r>
          </a:p>
          <a:p>
            <a:endParaRPr lang="ru-RU" dirty="0" smtClean="0"/>
          </a:p>
          <a:p>
            <a:pPr>
              <a:buNone/>
            </a:pPr>
            <a:r>
              <a:rPr lang="ru-RU" sz="5100" dirty="0" smtClean="0"/>
              <a:t>                  </a:t>
            </a:r>
            <a:r>
              <a:rPr lang="ru-RU" sz="5100" b="1" i="1" dirty="0" smtClean="0"/>
              <a:t> </a:t>
            </a:r>
            <a:r>
              <a:rPr lang="ru-RU" sz="4600" b="1" i="1" dirty="0" smtClean="0">
                <a:solidFill>
                  <a:schemeClr val="bg2">
                    <a:lumMod val="25000"/>
                  </a:schemeClr>
                </a:solidFill>
              </a:rPr>
              <a:t>Чем отличаются</a:t>
            </a:r>
          </a:p>
          <a:p>
            <a:r>
              <a:rPr lang="ru-RU" sz="2300" dirty="0" smtClean="0"/>
              <a:t>Северный полюс – это постоянно дрейфующие льдины, в отличие от южного полюса – материка.</a:t>
            </a:r>
          </a:p>
          <a:p>
            <a:r>
              <a:rPr lang="ru-RU" sz="2300" dirty="0" smtClean="0"/>
              <a:t>Южный полюс значительно холоднее северного и снег здесь никогда не тает.</a:t>
            </a:r>
          </a:p>
          <a:p>
            <a:r>
              <a:rPr lang="ru-RU" sz="2300" dirty="0" smtClean="0"/>
              <a:t>На северном полюсе в отличие от южного постоянно проживает коренное население, представленное различными народностями. На южном полюсе лишь иногда работают специальные экспедиции.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293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Слайд 2</vt:lpstr>
      <vt:lpstr>Найдите на карте Северный полюс</vt:lpstr>
      <vt:lpstr> Характеристика            Белого медведя  </vt:lpstr>
      <vt:lpstr>Кто обитает на северном полюсе </vt:lpstr>
      <vt:lpstr>                      Северный полюс  </vt:lpstr>
      <vt:lpstr>Слайд 7</vt:lpstr>
      <vt:lpstr>                           Южный полюс</vt:lpstr>
      <vt:lpstr>                    Различия и сходства                северного и южных полюсов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Gigabyte</dc:creator>
  <cp:lastModifiedBy>Gigabyte</cp:lastModifiedBy>
  <cp:revision>21</cp:revision>
  <dcterms:created xsi:type="dcterms:W3CDTF">2020-12-15T15:07:08Z</dcterms:created>
  <dcterms:modified xsi:type="dcterms:W3CDTF">2021-01-09T07:39:38Z</dcterms:modified>
</cp:coreProperties>
</file>