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0E5A1-EECF-4B1E-8201-4AF3753470B9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350E5B0-C43F-48B8-91E7-5AE8066FF38F}">
      <dgm:prSet/>
      <dgm:spPr>
        <a:gradFill rotWithShape="0">
          <a:gsLst>
            <a:gs pos="28000">
              <a:schemeClr val="accent2">
                <a:hueOff val="0"/>
                <a:satOff val="0"/>
                <a:lumOff val="0"/>
                <a:tint val="18000"/>
                <a:satMod val="120000"/>
                <a:lumMod val="88000"/>
                <a:alpha val="27000"/>
              </a:schemeClr>
            </a:gs>
            <a:gs pos="100000">
              <a:schemeClr val="accent2">
                <a:hueOff val="0"/>
                <a:satOff val="0"/>
                <a:lumOff val="0"/>
                <a:tint val="40000"/>
                <a:satMod val="100000"/>
                <a:lumMod val="78000"/>
                <a:alpha val="24000"/>
              </a:schemeClr>
            </a:gs>
          </a:gsLst>
        </a:gra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Главное событие Крещения — освящение воды во всех храмах. В этот день вода приобретает чудодейственную силу, она излечивает от заболеваний тело и очищает душу.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5E0C1-D6C3-4308-AB42-3EC4230B9A3E}" type="parTrans" cxnId="{A02B609B-5166-49C0-B5EA-A62F0CC93B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AA717F-6E4A-45EA-9997-53EC59078592}" type="sibTrans" cxnId="{A02B609B-5166-49C0-B5EA-A62F0CC93B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C287BA-FEE5-4569-904D-0CA02E6783BE}">
      <dgm:prSet/>
      <dgm:spPr>
        <a:gradFill rotWithShape="0">
          <a:gsLst>
            <a:gs pos="28000">
              <a:schemeClr val="accent2">
                <a:hueOff val="0"/>
                <a:satOff val="0"/>
                <a:lumOff val="0"/>
                <a:tint val="18000"/>
                <a:satMod val="120000"/>
                <a:lumMod val="88000"/>
                <a:alpha val="30000"/>
              </a:schemeClr>
            </a:gs>
            <a:gs pos="100000">
              <a:schemeClr val="accent2">
                <a:hueOff val="0"/>
                <a:satOff val="0"/>
                <a:lumOff val="0"/>
                <a:tint val="40000"/>
                <a:satMod val="100000"/>
                <a:lumMod val="78000"/>
                <a:alpha val="18000"/>
              </a:schemeClr>
            </a:gs>
          </a:gsLst>
        </a:gra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Христиане используют крещенскую воду для лечения от болезней, очищения жилища, защиты от неприятностей и злых сил.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E1875-2455-4E11-9E91-4FA53904CE53}" type="parTrans" cxnId="{4B7604F6-9908-4E70-85BF-58A057773C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02E095-F2AF-41F3-912F-9D64DAEE4FDC}" type="sibTrans" cxnId="{4B7604F6-9908-4E70-85BF-58A057773C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55975C-8230-4D27-831B-EE248AFA0B77}" type="pres">
      <dgm:prSet presAssocID="{BF70E5A1-EECF-4B1E-8201-4AF3753470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DDA68C-DDB7-459D-AF8C-5D6DEFEA0E2B}" type="pres">
      <dgm:prSet presAssocID="{B350E5B0-C43F-48B8-91E7-5AE8066FF38F}" presName="hierRoot1" presStyleCnt="0">
        <dgm:presLayoutVars>
          <dgm:hierBranch val="init"/>
        </dgm:presLayoutVars>
      </dgm:prSet>
      <dgm:spPr/>
    </dgm:pt>
    <dgm:pt modelId="{C0455113-2D82-486F-ACA1-FC897FE18C30}" type="pres">
      <dgm:prSet presAssocID="{B350E5B0-C43F-48B8-91E7-5AE8066FF38F}" presName="rootComposite1" presStyleCnt="0"/>
      <dgm:spPr/>
    </dgm:pt>
    <dgm:pt modelId="{F7846EBE-8EFD-4A46-AD37-E9D5E80F1A48}" type="pres">
      <dgm:prSet presAssocID="{B350E5B0-C43F-48B8-91E7-5AE8066FF38F}" presName="rootText1" presStyleLbl="node0" presStyleIdx="0" presStyleCnt="2" custScaleX="12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DD45BB-ABF3-4728-9274-275FF5BA3917}" type="pres">
      <dgm:prSet presAssocID="{B350E5B0-C43F-48B8-91E7-5AE8066FF3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88E6E8-505C-4385-816E-286948F5B7F6}" type="pres">
      <dgm:prSet presAssocID="{B350E5B0-C43F-48B8-91E7-5AE8066FF38F}" presName="hierChild2" presStyleCnt="0"/>
      <dgm:spPr/>
    </dgm:pt>
    <dgm:pt modelId="{4C4450BE-426A-4382-B837-3DA8F8C0C979}" type="pres">
      <dgm:prSet presAssocID="{B350E5B0-C43F-48B8-91E7-5AE8066FF38F}" presName="hierChild3" presStyleCnt="0"/>
      <dgm:spPr/>
    </dgm:pt>
    <dgm:pt modelId="{1FC7822F-F78E-4330-B859-50C984FA6A6D}" type="pres">
      <dgm:prSet presAssocID="{7DC287BA-FEE5-4569-904D-0CA02E6783BE}" presName="hierRoot1" presStyleCnt="0">
        <dgm:presLayoutVars>
          <dgm:hierBranch val="init"/>
        </dgm:presLayoutVars>
      </dgm:prSet>
      <dgm:spPr/>
    </dgm:pt>
    <dgm:pt modelId="{8D1C42EA-FA50-4698-A5CF-BE2A707E1DE1}" type="pres">
      <dgm:prSet presAssocID="{7DC287BA-FEE5-4569-904D-0CA02E6783BE}" presName="rootComposite1" presStyleCnt="0"/>
      <dgm:spPr/>
    </dgm:pt>
    <dgm:pt modelId="{FB5340A2-0073-4554-BB11-C93B89F3A93A}" type="pres">
      <dgm:prSet presAssocID="{7DC287BA-FEE5-4569-904D-0CA02E6783BE}" presName="rootText1" presStyleLbl="node0" presStyleIdx="1" presStyleCnt="2" custScaleX="101995" custLinFactNeighborX="-5200" custLinFactNeighborY="-1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DFB80-9077-4F9B-91F3-FAB71F3DF006}" type="pres">
      <dgm:prSet presAssocID="{7DC287BA-FEE5-4569-904D-0CA02E6783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66E1A7-73B8-425C-9F2F-5694409BE560}" type="pres">
      <dgm:prSet presAssocID="{7DC287BA-FEE5-4569-904D-0CA02E6783BE}" presName="hierChild2" presStyleCnt="0"/>
      <dgm:spPr/>
    </dgm:pt>
    <dgm:pt modelId="{6D5C2F34-20CA-4D3C-A076-66C6FD2555FA}" type="pres">
      <dgm:prSet presAssocID="{7DC287BA-FEE5-4569-904D-0CA02E6783BE}" presName="hierChild3" presStyleCnt="0"/>
      <dgm:spPr/>
    </dgm:pt>
  </dgm:ptLst>
  <dgm:cxnLst>
    <dgm:cxn modelId="{FF76C00D-078F-4BA3-B334-799B81F7CE07}" type="presOf" srcId="{7DC287BA-FEE5-4569-904D-0CA02E6783BE}" destId="{736DFB80-9077-4F9B-91F3-FAB71F3DF006}" srcOrd="1" destOrd="0" presId="urn:microsoft.com/office/officeart/2005/8/layout/orgChart1"/>
    <dgm:cxn modelId="{B0E8E938-4A4C-46A8-BDDE-98E59D2679C5}" type="presOf" srcId="{BF70E5A1-EECF-4B1E-8201-4AF3753470B9}" destId="{7A55975C-8230-4D27-831B-EE248AFA0B77}" srcOrd="0" destOrd="0" presId="urn:microsoft.com/office/officeart/2005/8/layout/orgChart1"/>
    <dgm:cxn modelId="{4B7604F6-9908-4E70-85BF-58A057773C11}" srcId="{BF70E5A1-EECF-4B1E-8201-4AF3753470B9}" destId="{7DC287BA-FEE5-4569-904D-0CA02E6783BE}" srcOrd="1" destOrd="0" parTransId="{7E1E1875-2455-4E11-9E91-4FA53904CE53}" sibTransId="{3C02E095-F2AF-41F3-912F-9D64DAEE4FDC}"/>
    <dgm:cxn modelId="{66BDF55A-F08A-4AA0-A69D-2DF4E8374007}" type="presOf" srcId="{B350E5B0-C43F-48B8-91E7-5AE8066FF38F}" destId="{F7846EBE-8EFD-4A46-AD37-E9D5E80F1A48}" srcOrd="0" destOrd="0" presId="urn:microsoft.com/office/officeart/2005/8/layout/orgChart1"/>
    <dgm:cxn modelId="{902B04BD-7E11-4CB5-A2BA-138B8FC04532}" type="presOf" srcId="{B350E5B0-C43F-48B8-91E7-5AE8066FF38F}" destId="{B5DD45BB-ABF3-4728-9274-275FF5BA3917}" srcOrd="1" destOrd="0" presId="urn:microsoft.com/office/officeart/2005/8/layout/orgChart1"/>
    <dgm:cxn modelId="{A02B609B-5166-49C0-B5EA-A62F0CC93B23}" srcId="{BF70E5A1-EECF-4B1E-8201-4AF3753470B9}" destId="{B350E5B0-C43F-48B8-91E7-5AE8066FF38F}" srcOrd="0" destOrd="0" parTransId="{3145E0C1-D6C3-4308-AB42-3EC4230B9A3E}" sibTransId="{9EAA717F-6E4A-45EA-9997-53EC59078592}"/>
    <dgm:cxn modelId="{84C410A6-02AD-414A-9D64-3D62B7F86FC0}" type="presOf" srcId="{7DC287BA-FEE5-4569-904D-0CA02E6783BE}" destId="{FB5340A2-0073-4554-BB11-C93B89F3A93A}" srcOrd="0" destOrd="0" presId="urn:microsoft.com/office/officeart/2005/8/layout/orgChart1"/>
    <dgm:cxn modelId="{60E0DE13-37C4-4B93-BD5C-C39535133B33}" type="presParOf" srcId="{7A55975C-8230-4D27-831B-EE248AFA0B77}" destId="{83DDA68C-DDB7-459D-AF8C-5D6DEFEA0E2B}" srcOrd="0" destOrd="0" presId="urn:microsoft.com/office/officeart/2005/8/layout/orgChart1"/>
    <dgm:cxn modelId="{1E274BD1-D795-44C1-8481-78B6E67F8E49}" type="presParOf" srcId="{83DDA68C-DDB7-459D-AF8C-5D6DEFEA0E2B}" destId="{C0455113-2D82-486F-ACA1-FC897FE18C30}" srcOrd="0" destOrd="0" presId="urn:microsoft.com/office/officeart/2005/8/layout/orgChart1"/>
    <dgm:cxn modelId="{8D5E44E9-9EAA-45DB-96E6-95BECBCA677E}" type="presParOf" srcId="{C0455113-2D82-486F-ACA1-FC897FE18C30}" destId="{F7846EBE-8EFD-4A46-AD37-E9D5E80F1A48}" srcOrd="0" destOrd="0" presId="urn:microsoft.com/office/officeart/2005/8/layout/orgChart1"/>
    <dgm:cxn modelId="{85D9110F-95F0-4046-A166-E348B2995212}" type="presParOf" srcId="{C0455113-2D82-486F-ACA1-FC897FE18C30}" destId="{B5DD45BB-ABF3-4728-9274-275FF5BA3917}" srcOrd="1" destOrd="0" presId="urn:microsoft.com/office/officeart/2005/8/layout/orgChart1"/>
    <dgm:cxn modelId="{0C7A4F49-81DD-4D55-8DB6-94DC3FB3E2F8}" type="presParOf" srcId="{83DDA68C-DDB7-459D-AF8C-5D6DEFEA0E2B}" destId="{1088E6E8-505C-4385-816E-286948F5B7F6}" srcOrd="1" destOrd="0" presId="urn:microsoft.com/office/officeart/2005/8/layout/orgChart1"/>
    <dgm:cxn modelId="{94BDC99B-E6FC-4EF1-B4D3-FE2AAD28756D}" type="presParOf" srcId="{83DDA68C-DDB7-459D-AF8C-5D6DEFEA0E2B}" destId="{4C4450BE-426A-4382-B837-3DA8F8C0C979}" srcOrd="2" destOrd="0" presId="urn:microsoft.com/office/officeart/2005/8/layout/orgChart1"/>
    <dgm:cxn modelId="{F5528363-E677-410D-A8AA-8A79DA0CC26F}" type="presParOf" srcId="{7A55975C-8230-4D27-831B-EE248AFA0B77}" destId="{1FC7822F-F78E-4330-B859-50C984FA6A6D}" srcOrd="1" destOrd="0" presId="urn:microsoft.com/office/officeart/2005/8/layout/orgChart1"/>
    <dgm:cxn modelId="{CC744945-84A5-40BC-B1E8-C338D4133CF6}" type="presParOf" srcId="{1FC7822F-F78E-4330-B859-50C984FA6A6D}" destId="{8D1C42EA-FA50-4698-A5CF-BE2A707E1DE1}" srcOrd="0" destOrd="0" presId="urn:microsoft.com/office/officeart/2005/8/layout/orgChart1"/>
    <dgm:cxn modelId="{4F5ADB1E-4E91-4B4A-AB5D-5A5B61AD5238}" type="presParOf" srcId="{8D1C42EA-FA50-4698-A5CF-BE2A707E1DE1}" destId="{FB5340A2-0073-4554-BB11-C93B89F3A93A}" srcOrd="0" destOrd="0" presId="urn:microsoft.com/office/officeart/2005/8/layout/orgChart1"/>
    <dgm:cxn modelId="{F1102D68-6159-4354-99D3-3BAF8FCF4D6E}" type="presParOf" srcId="{8D1C42EA-FA50-4698-A5CF-BE2A707E1DE1}" destId="{736DFB80-9077-4F9B-91F3-FAB71F3DF006}" srcOrd="1" destOrd="0" presId="urn:microsoft.com/office/officeart/2005/8/layout/orgChart1"/>
    <dgm:cxn modelId="{870FE74E-5AFD-477C-9808-359895FCD159}" type="presParOf" srcId="{1FC7822F-F78E-4330-B859-50C984FA6A6D}" destId="{5F66E1A7-73B8-425C-9F2F-5694409BE560}" srcOrd="1" destOrd="0" presId="urn:microsoft.com/office/officeart/2005/8/layout/orgChart1"/>
    <dgm:cxn modelId="{93B1104E-0704-464B-9DB9-273C5BA6737C}" type="presParOf" srcId="{1FC7822F-F78E-4330-B859-50C984FA6A6D}" destId="{6D5C2F34-20CA-4D3C-A076-66C6FD255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46EBE-8EFD-4A46-AD37-E9D5E80F1A48}">
      <dsp:nvSpPr>
        <dsp:cNvPr id="0" name=""/>
        <dsp:cNvSpPr/>
      </dsp:nvSpPr>
      <dsp:spPr>
        <a:xfrm>
          <a:off x="3952" y="533463"/>
          <a:ext cx="4466860" cy="1813393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tint val="18000"/>
                <a:satMod val="120000"/>
                <a:lumMod val="88000"/>
                <a:alpha val="27000"/>
              </a:schemeClr>
            </a:gs>
            <a:gs pos="100000">
              <a:schemeClr val="accent2">
                <a:hueOff val="0"/>
                <a:satOff val="0"/>
                <a:lumOff val="0"/>
                <a:tint val="40000"/>
                <a:satMod val="100000"/>
                <a:lumMod val="78000"/>
                <a:alpha val="2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Главное событие Крещения — освящение воды во всех храмах. В этот день вода приобретает чудодейственную силу, она излечивает от заболеваний тело и очищает душу.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2" y="533463"/>
        <a:ext cx="4466860" cy="1813393"/>
      </dsp:txXfrm>
    </dsp:sp>
    <dsp:sp modelId="{FB5340A2-0073-4554-BB11-C93B89F3A93A}">
      <dsp:nvSpPr>
        <dsp:cNvPr id="0" name=""/>
        <dsp:cNvSpPr/>
      </dsp:nvSpPr>
      <dsp:spPr>
        <a:xfrm>
          <a:off x="5043844" y="504049"/>
          <a:ext cx="3699141" cy="1813393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tint val="18000"/>
                <a:satMod val="120000"/>
                <a:lumMod val="88000"/>
                <a:alpha val="30000"/>
              </a:schemeClr>
            </a:gs>
            <a:gs pos="100000">
              <a:schemeClr val="accent2">
                <a:hueOff val="0"/>
                <a:satOff val="0"/>
                <a:lumOff val="0"/>
                <a:tint val="40000"/>
                <a:satMod val="100000"/>
                <a:lumMod val="78000"/>
                <a:alpha val="1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Христиане используют крещенскую воду для лечения от болезней, очищения жилища, защиты от неприятностей и злых сил.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3844" y="504049"/>
        <a:ext cx="3699141" cy="181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B9302F-AB4F-4182-93A8-CECF0BAD5638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22050C-F8A0-4937-9746-7E768963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43883"/>
            <a:ext cx="8388424" cy="980728"/>
          </a:xfrm>
        </p:spPr>
        <p:txBody>
          <a:bodyPr/>
          <a:lstStyle/>
          <a:p>
            <a:pPr marL="0" indent="0">
              <a:buNone/>
            </a:pPr>
            <a:r>
              <a:rPr lang="ru-RU" sz="54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Крещение Господне</a:t>
            </a:r>
            <a:endParaRPr lang="ru-RU" sz="540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80740" y="188640"/>
            <a:ext cx="8820472" cy="252028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 Этот праздник  установлен в память  Крещения Иисуса Христа  Иоанном Крестителем в реке Иордан. 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Когда Иисусу Христу исполнилось тридцать лет, он пришел на реку Иордан к Иоанну Крестителю, чтобы принять от него крещение.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XJYs9RwE4f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2492896"/>
            <a:ext cx="756084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Праздник Крещения Господня называется также «Богоявлением» потому что при крещении было явление Святой Троицы: над Богом Сыном явился Дух Святой в виде голубя и с небес раздался голос Бога Отца.</a:t>
            </a:r>
          </a:p>
          <a:p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644" y="2403198"/>
            <a:ext cx="763284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276756491"/>
              </p:ext>
            </p:extLst>
          </p:nvPr>
        </p:nvGraphicFramePr>
        <p:xfrm>
          <a:off x="104234" y="188640"/>
          <a:ext cx="89355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voda_kresch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" y="2917676"/>
            <a:ext cx="4543044" cy="3937620"/>
          </a:xfrm>
          <a:prstGeom prst="rect">
            <a:avLst/>
          </a:prstGeom>
        </p:spPr>
      </p:pic>
      <p:pic>
        <p:nvPicPr>
          <p:cNvPr id="6" name="Рисунок 5" descr="3ccfff80180ee43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179" y="2874043"/>
            <a:ext cx="44279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35" y="574797"/>
            <a:ext cx="4627421" cy="2088232"/>
          </a:xfrm>
          <a:gradFill>
            <a:gsLst>
              <a:gs pos="28000">
                <a:schemeClr val="accent4">
                  <a:tint val="18000"/>
                  <a:satMod val="120000"/>
                  <a:lumMod val="88000"/>
                  <a:alpha val="59000"/>
                </a:schemeClr>
              </a:gs>
              <a:gs pos="100000">
                <a:schemeClr val="accent4">
                  <a:tint val="40000"/>
                  <a:satMod val="100000"/>
                  <a:lumMod val="78000"/>
                  <a:alpha val="57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верующие совершают трехкратное погружение в воду, символизирующее смерть Христа и приобщение к его воскрешению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027919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7516775" cy="36436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3986" y="690532"/>
            <a:ext cx="4200840" cy="1785104"/>
          </a:xfrm>
          <a:prstGeom prst="rect">
            <a:avLst/>
          </a:prstGeom>
          <a:gradFill>
            <a:gsLst>
              <a:gs pos="96256">
                <a:srgbClr val="8FD2BA">
                  <a:alpha val="58000"/>
                </a:srgbClr>
              </a:gs>
              <a:gs pos="28000">
                <a:schemeClr val="accent4">
                  <a:tint val="18000"/>
                  <a:satMod val="120000"/>
                  <a:lumMod val="88000"/>
                  <a:alpha val="58000"/>
                </a:schemeClr>
              </a:gs>
              <a:gs pos="100000">
                <a:schemeClr val="accent4">
                  <a:tint val="40000"/>
                  <a:satMod val="100000"/>
                  <a:lumMod val="78000"/>
                  <a:alpha val="5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водоемах, покрытых январским льдом, вырубают проруби в форме крестов, такие купальни принято называть «иорданью».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JBOrdpooz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556" y="2336389"/>
            <a:ext cx="820891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-92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Своим крещением Иисус Христос установил таинство Крещения.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Самое первое таинство которое вводит человека в Церковь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09634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Синквейн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136904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Крещение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 православный, светлый, радостный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 прощать грехи, очищать душу, верить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Иоанн Креститель крестил Иисуса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5. Богоявление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99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Крещение Господне</vt:lpstr>
      <vt:lpstr>Слайд 2</vt:lpstr>
      <vt:lpstr>Слайд 3</vt:lpstr>
      <vt:lpstr>Слайд 4</vt:lpstr>
      <vt:lpstr>Слайд 5</vt:lpstr>
      <vt:lpstr>Слайд 6</vt:lpstr>
      <vt:lpstr>Синквейн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</dc:creator>
  <cp:lastModifiedBy>DOM</cp:lastModifiedBy>
  <cp:revision>18</cp:revision>
  <dcterms:created xsi:type="dcterms:W3CDTF">2020-01-19T13:14:06Z</dcterms:created>
  <dcterms:modified xsi:type="dcterms:W3CDTF">2021-01-17T14:31:22Z</dcterms:modified>
</cp:coreProperties>
</file>