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1" r:id="rId4"/>
    <p:sldId id="262" r:id="rId5"/>
    <p:sldId id="259" r:id="rId6"/>
    <p:sldId id="260" r:id="rId7"/>
    <p:sldId id="272" r:id="rId8"/>
    <p:sldId id="263" r:id="rId9"/>
    <p:sldId id="265" r:id="rId10"/>
    <p:sldId id="266" r:id="rId11"/>
    <p:sldId id="267" r:id="rId12"/>
    <p:sldId id="268" r:id="rId13"/>
    <p:sldId id="269" r:id="rId14"/>
    <p:sldId id="264" r:id="rId15"/>
    <p:sldId id="273" r:id="rId16"/>
    <p:sldId id="274" r:id="rId17"/>
    <p:sldId id="275" r:id="rId18"/>
    <p:sldId id="276" r:id="rId19"/>
    <p:sldId id="270" r:id="rId20"/>
    <p:sldId id="27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274E24C-55BD-441F-8FA6-9A36E67A7B4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CE15ED3-E6E5-4B04-9B4F-63F2A5F0D9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4E24C-55BD-441F-8FA6-9A36E67A7B4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15ED3-E6E5-4B04-9B4F-63F2A5F0D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4E24C-55BD-441F-8FA6-9A36E67A7B4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15ED3-E6E5-4B04-9B4F-63F2A5F0D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4E24C-55BD-441F-8FA6-9A36E67A7B4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15ED3-E6E5-4B04-9B4F-63F2A5F0D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274E24C-55BD-441F-8FA6-9A36E67A7B4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CE15ED3-E6E5-4B04-9B4F-63F2A5F0D9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4E24C-55BD-441F-8FA6-9A36E67A7B4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CE15ED3-E6E5-4B04-9B4F-63F2A5F0D9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4E24C-55BD-441F-8FA6-9A36E67A7B4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CE15ED3-E6E5-4B04-9B4F-63F2A5F0D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4E24C-55BD-441F-8FA6-9A36E67A7B4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15ED3-E6E5-4B04-9B4F-63F2A5F0D9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4E24C-55BD-441F-8FA6-9A36E67A7B4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15ED3-E6E5-4B04-9B4F-63F2A5F0D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274E24C-55BD-441F-8FA6-9A36E67A7B4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CE15ED3-E6E5-4B04-9B4F-63F2A5F0D9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274E24C-55BD-441F-8FA6-9A36E67A7B4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CE15ED3-E6E5-4B04-9B4F-63F2A5F0D9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274E24C-55BD-441F-8FA6-9A36E67A7B4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CE15ED3-E6E5-4B04-9B4F-63F2A5F0D9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Презентация «Коронавирусная инфекция и дети».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7752" y="5143512"/>
            <a:ext cx="3929090" cy="1500198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Выполнила: </a:t>
            </a:r>
            <a:r>
              <a:rPr lang="ru-RU" sz="2400" dirty="0" smtClean="0">
                <a:solidFill>
                  <a:schemeClr val="tx1"/>
                </a:solidFill>
              </a:rPr>
              <a:t>в</a:t>
            </a:r>
            <a:r>
              <a:rPr lang="ru-RU" sz="2400" dirty="0" smtClean="0">
                <a:solidFill>
                  <a:schemeClr val="tx1"/>
                </a:solidFill>
              </a:rPr>
              <a:t>оспитатель Вокина А.В.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Д</a:t>
            </a:r>
            <a:r>
              <a:rPr lang="en-US" sz="2400" dirty="0" smtClean="0">
                <a:solidFill>
                  <a:schemeClr val="tx1"/>
                </a:solidFill>
              </a:rPr>
              <a:t>/</a:t>
            </a:r>
            <a:r>
              <a:rPr lang="ru-RU" sz="2400" dirty="0" smtClean="0">
                <a:solidFill>
                  <a:schemeClr val="tx1"/>
                </a:solidFill>
              </a:rPr>
              <a:t>с№103 ОАО «РЖД» г.Лиски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От </a:t>
            </a:r>
            <a:r>
              <a:rPr lang="ru-RU" sz="3200" b="1" dirty="0"/>
              <a:t>года до 5 лет</a:t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00239"/>
            <a:ext cx="8715436" cy="3071835"/>
          </a:xfrm>
        </p:spPr>
        <p:txBody>
          <a:bodyPr>
            <a:normAutofit/>
          </a:bodyPr>
          <a:lstStyle/>
          <a:p>
            <a:r>
              <a:rPr lang="ru-RU" sz="2800" dirty="0"/>
              <a:t>У пациентов от года до пяти лет при коронавирусе повышается температура тела. </a:t>
            </a:r>
            <a:r>
              <a:rPr lang="ru-RU" sz="2800" dirty="0" smtClean="0"/>
              <a:t>У инфицированного </a:t>
            </a:r>
            <a:r>
              <a:rPr lang="ru-RU" sz="2800" dirty="0"/>
              <a:t>ухудшается аппетит, присутствует першение в горле и сухой кашель. Иногда появляется насморк, а визуально симптомы болезни напоминают легкую простуду.</a:t>
            </a:r>
            <a:endParaRPr lang="ru-RU" sz="2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txBody>
          <a:bodyPr>
            <a:noAutofit/>
          </a:bodyPr>
          <a:lstStyle/>
          <a:p>
            <a:r>
              <a:rPr lang="ru-RU" sz="3200" b="1" dirty="0"/>
              <a:t>От 5 до 12 лет</a:t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49"/>
            <a:ext cx="8229600" cy="3643339"/>
          </a:xfrm>
        </p:spPr>
        <p:txBody>
          <a:bodyPr>
            <a:normAutofit/>
          </a:bodyPr>
          <a:lstStyle/>
          <a:p>
            <a:r>
              <a:rPr lang="ru-RU" sz="2800" dirty="0"/>
              <a:t>Дети от пяти до двенадцати лет больше страдают от болезни. У них повышается температура тела, но обычно показатели термометра не превышают отметку 39 градусов. Кроме респираторных признаков могут появиться диспепсические расстройства. При коронавирусе есть боли в животе, повышенное газообразование, диарея.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ru-RU" sz="3200" b="1" dirty="0"/>
              <a:t>Старше 12 лет</a:t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9292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Чем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старше ребенок, тем ярче у него признаки коронавируса. У 12-ти летних болезнь схожа с ОРВИ и кишечным гриппом. У подростков симптомы более выражены.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Основные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проявления: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боль и першение в горле;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повышенная температура тела;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насморк;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сухой кашель;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боль в животе;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расстройство стула;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общая слабость;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ухудшение аппетита;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головная боль;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светобоязнь.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pPr fontAlgn="auto"/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/>
              <a:t>Самые распространенные симптомы</a:t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/>
          </a:bodyPr>
          <a:lstStyle/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Сухой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кашель – один из главных признаков вируса. В начале инфицирования наблюдается легкий кашель, который с каждым днем начинает усиливаться. Кашель часто сопровождается повышенной температурой тела. Для легкой формы характерна температура 37-37,4 градусов.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Если температура переползла отметку 39, то это указывает на развитие пневмонии. По данным исследований,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кашель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появляется в среднем у 75% заразившихся, высокая температура тела у 90%.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Такие же симптомы проявляются при гриппе. Именно поэтому многие воспринимают свое состояние как ОРВИ и стараются лечиться самостоятельно без врачебной помощи. При очень высокой температуре нужно незамедлительно вызывать скорую помощь.</a:t>
            </a: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r>
              <a:rPr lang="ru-RU" sz="3200" b="1" dirty="0"/>
              <a:t>Главный признак инфекции.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/>
          </a:bodyPr>
          <a:lstStyle/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По </a:t>
            </a:r>
            <a:r>
              <a:rPr lang="ru-RU" sz="2000" dirty="0"/>
              <a:t>заявлениям ВОЗ, температура при коронавирусе считается главным проявлением инфекции.  </a:t>
            </a:r>
            <a:r>
              <a:rPr lang="ru-RU" sz="2000" dirty="0" smtClean="0"/>
              <a:t>В </a:t>
            </a:r>
            <a:r>
              <a:rPr lang="ru-RU" sz="2000" dirty="0"/>
              <a:t>большей части случаев показатель повышается до 37,5-38,5 градусов. Почти всегда при гипертермии наблюдается сухой кашель. У некоторых людей температура находится в норме в течение всей болезни.</a:t>
            </a:r>
          </a:p>
          <a:p>
            <a:r>
              <a:rPr lang="ru-RU" sz="2000" dirty="0"/>
              <a:t>В тяжелых случаях симптом появляется сразу, держится достаточно долго, наблюдается лихорадка. Самым опасным считается состояние, когда после подъема ощущается улучшение самочувствия, а затем — второй скачок. Этот симптом свидетельствует о наличии вирусной инфекции. Пониженный уровень температуры в пределах 36 градусов наблюдается при реабилитации.</a:t>
            </a:r>
          </a:p>
          <a:p>
            <a:endParaRPr lang="ru-RU" sz="24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Профилактика коронавируса у детей</a:t>
            </a:r>
            <a:br>
              <a:rPr lang="ru-RU" sz="3200" b="1" dirty="0"/>
            </a:br>
            <a:endParaRPr lang="ru-RU" sz="3200" dirty="0"/>
          </a:p>
        </p:txBody>
      </p:sp>
      <p:pic>
        <p:nvPicPr>
          <p:cNvPr id="4" name="Содержимое 3" descr="koronavirus-u-detey-profilaktika-covi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000108"/>
            <a:ext cx="5929354" cy="5500726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Чтобы не допустить распространения коронавирусной инфекции у детей, необходимо обязательно соблюдать ряд общих правил</a:t>
            </a:r>
            <a:r>
              <a:rPr lang="ru-RU" sz="2400" b="1" dirty="0" smtClean="0"/>
              <a:t>: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929222"/>
          </a:xfrm>
        </p:spPr>
        <p:txBody>
          <a:bodyPr>
            <a:normAutofit/>
          </a:bodyPr>
          <a:lstStyle/>
          <a:p>
            <a:endParaRPr lang="ru-RU" sz="2000" dirty="0" smtClean="0"/>
          </a:p>
          <a:p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     </a:t>
            </a:r>
            <a:r>
              <a:rPr lang="ru-RU" sz="2400" dirty="0" smtClean="0"/>
              <a:t>Не </a:t>
            </a:r>
            <a:r>
              <a:rPr lang="ru-RU" sz="2400" dirty="0"/>
              <a:t>допускать контакта с посторонними людьми.</a:t>
            </a:r>
          </a:p>
          <a:p>
            <a:r>
              <a:rPr lang="ru-RU" sz="2400" dirty="0"/>
              <a:t>Снизить количество выходов на улицу.</a:t>
            </a:r>
          </a:p>
          <a:p>
            <a:r>
              <a:rPr lang="ru-RU" sz="2400" dirty="0"/>
              <a:t>Соблюдать правила личной гигиены.</a:t>
            </a:r>
          </a:p>
          <a:p>
            <a:r>
              <a:rPr lang="ru-RU" sz="2400" dirty="0"/>
              <a:t>Проветривать квартиру как минимум 1 раз в день.</a:t>
            </a:r>
          </a:p>
          <a:p>
            <a:r>
              <a:rPr lang="ru-RU" sz="2400" dirty="0"/>
              <a:t>Употреблять больше жидкости.</a:t>
            </a:r>
          </a:p>
          <a:p>
            <a:r>
              <a:rPr lang="ru-RU" sz="2400" dirty="0"/>
              <a:t>Полоскать горло и промывать нос солевым </a:t>
            </a:r>
            <a:r>
              <a:rPr lang="ru-RU" sz="2400" dirty="0" smtClean="0"/>
              <a:t>раствором.</a:t>
            </a:r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    </a:t>
            </a:r>
            <a:r>
              <a:rPr lang="ru-RU" sz="2400" b="1" i="1" dirty="0" smtClean="0"/>
              <a:t>Это </a:t>
            </a:r>
            <a:r>
              <a:rPr lang="ru-RU" sz="2400" b="1" i="1" dirty="0"/>
              <a:t>позволит в значительной степени снизить риск заражения.</a:t>
            </a:r>
          </a:p>
          <a:p>
            <a:endParaRPr lang="ru-RU" sz="24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Лечение коронавируса у детей</a:t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На </a:t>
            </a:r>
            <a:r>
              <a:rPr lang="ru-RU" sz="2400" dirty="0"/>
              <a:t>данный момент нет разработанного лекарства, которое было бы на 100-процентов эффективным при лечении </a:t>
            </a:r>
            <a:r>
              <a:rPr lang="ru-RU" sz="2400" dirty="0" smtClean="0"/>
              <a:t>коронавируса, </a:t>
            </a:r>
            <a:r>
              <a:rPr lang="ru-RU" sz="2400" dirty="0"/>
              <a:t>заболевание лечится в зависимости от симптомов.</a:t>
            </a:r>
          </a:p>
          <a:p>
            <a:r>
              <a:rPr lang="ru-RU" sz="2400" dirty="0"/>
              <a:t>Врач может назначить противокашлевые и отхаркивающие препараты, антиконгестанты и жаропонижающие средства. Если болезнь переходит в более тяжелую форму, то необходимо постоянное наблюдение со стороны медиков.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Но стоит обязательно знать, что любой симптом, описанный ранее – это не показатель наличия коронавирусной инфекции, так как есть и другие заболевания, которые никуда не уходили. Для того, чтобы выявить новый вирус, проводится специальное тестирование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35732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Как </a:t>
            </a:r>
            <a:r>
              <a:rPr lang="ru-RU" sz="2800" b="1" dirty="0"/>
              <a:t>проявляется тяжелая форма коронавируса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/>
          </a:bodyPr>
          <a:lstStyle/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COVID-19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 тяжелой форме проявляется в первую очередь изменениями со стороны бронхолегочной системы. Состояние пациентов ухудшается стремительно. На фоне непродуктивного кашля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держится высокая температура тела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которую сбить очень тяжело: при понижении на несколько градусов показатель опять увеличивается. Присутствуют признаки интоксикации.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Типичным маркером тяжелого состояния является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дыхательная недостаточность, вызванная пневмонией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 Состояние здоровья пациента ухудшается, если у него есть хронические заболевания, метаболические нарушения, онкология. Нагрузка ощущается всеми системами органов, особенно страдают сердце и почки, развивается полиорганная недостаточность и отек легких. В результате человек может умереть от коронавируса или его осложнений.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Инкубационный период вирусной инфекции составляет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0719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От трех-пяти дней до нескольких недель, все зависит от иммунной системы человека. Визуально до появления симптомов понять, что организм заражен невозможно. О наличии заболевания можно узнать только проведения теста на коронавирус.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8588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Методы диагностики коронавируса</a:t>
            </a:r>
            <a:br>
              <a:rPr lang="ru-RU" sz="3200" b="1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28736"/>
            <a:ext cx="4038600" cy="5072098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Чтобы </a:t>
            </a:r>
            <a:r>
              <a:rPr lang="ru-RU" dirty="0" smtClean="0"/>
              <a:t>определить коронавирус, клинических проявлений недостаточно. </a:t>
            </a:r>
          </a:p>
          <a:p>
            <a:r>
              <a:rPr lang="ru-RU" dirty="0" smtClean="0"/>
              <a:t>Для выявления коронавирусной инфекции проводятся серологические тесты. Берется мазок из зева и проводится анализ кала. Для исследования используется метод ПЦР. Кроме этого, при симптомах коронавируса выполняется анализ крови.</a:t>
            </a:r>
          </a:p>
          <a:p>
            <a:endParaRPr lang="ru-RU" dirty="0"/>
          </a:p>
        </p:txBody>
      </p:sp>
      <p:pic>
        <p:nvPicPr>
          <p:cNvPr id="5" name="Содержимое 4" descr="69faa1879d1a465435b308480ba8e1b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500174"/>
            <a:ext cx="4038600" cy="408599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86808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Как можно заразиться </a:t>
            </a:r>
            <a:r>
              <a:rPr lang="ru-RU" sz="2800" b="1" dirty="0" smtClean="0"/>
              <a:t>коронавирусной инфекцией</a:t>
            </a:r>
            <a:r>
              <a:rPr lang="ru-RU" sz="2800" b="1" dirty="0" smtClean="0"/>
              <a:t>?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Заразиться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коронавирусной инфекцией можно в любом общественном месте. Зачастую это происходит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воздушно-капельным путем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инфицированный человек во время кашля и чихания распыляет вирус на десятки метров от себя. Коронавирус распространяется даже во время разговора. Поэтому при наличии заболевания врачи и рекомендуют больным носить маску, чтобы не заражать окружающих и менять раз в несколько часов.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endParaRPr lang="ru-RU" sz="2800" dirty="0" smtClean="0"/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Заразиться коронавирусной инфекцией можно и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фекально-оральным способом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То есть через грязные руки. В фекалиях больного вирус находится гораздо дольше, нежели в слюне и на слизистых носа и ротовой полости. Поэтому, посещая общественный туалет, можно заразиться недугом даже не вступая ни с кем в контакт. По этой причине, придя с ребенком с улицы, необходимо сразу мыть руки и использовать другие профилактические средства.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Могут ли дети болеть коронавирусной инфекцией?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Бытует мнение, что дети не болеют коронавирусной инфекцией. Однако, это далеко не так, дети, точно так же, как и взрослые подвержены этому коварному заболеванию, но переносят они его иначе. Коронавирус у детей появляется после контакта с вирусоносителями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Как протекает коронавирус у детей?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786346"/>
          </a:xfrm>
        </p:spPr>
        <p:txBody>
          <a:bodyPr>
            <a:normAutofit/>
          </a:bodyPr>
          <a:lstStyle/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маленьких пациентов отмечается более легкое течение коронавирусной инфекции. Чем меньше ребенок, тем легче он переносит заболевание. Однако все зависит от организма, иногда встречаются случаи, когда коронавирус вызывает у детей серьезные осложнения или даже летальный исход. Но в целом лечится он проще, чем у взрослых, поэтому родителям не стоит слишком бояться этого заболевания, особенно если оно вовремя диагностировано и своевременно начато лечение.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043890" cy="157163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800" b="1" dirty="0" smtClean="0"/>
              <a:t>Группа риска у детей, зараженных </a:t>
            </a:r>
            <a:r>
              <a:rPr lang="ru-RU" sz="2800" b="1" dirty="0" err="1" smtClean="0"/>
              <a:t>коронавирусом</a:t>
            </a:r>
            <a:r>
              <a:rPr lang="ru-RU" sz="2800" b="1" dirty="0" smtClean="0"/>
              <a:t>.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857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   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выделены 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следующие группы риска, куда входят дети:</a:t>
            </a:r>
          </a:p>
          <a:p>
            <a:r>
              <a:rPr lang="ru-RU" sz="2400" dirty="0">
                <a:latin typeface="Arial" pitchFamily="34" charset="0"/>
                <a:cs typeface="Arial" pitchFamily="34" charset="0"/>
              </a:rPr>
              <a:t>С легочной патологией;</a:t>
            </a:r>
          </a:p>
          <a:p>
            <a:r>
              <a:rPr lang="ru-RU" sz="2400" dirty="0">
                <a:latin typeface="Arial" pitchFamily="34" charset="0"/>
                <a:cs typeface="Arial" pitchFamily="34" charset="0"/>
              </a:rPr>
              <a:t>С ослабленным иммунитетом;</a:t>
            </a:r>
          </a:p>
          <a:p>
            <a:r>
              <a:rPr lang="ru-RU" sz="2400" dirty="0">
                <a:latin typeface="Arial" pitchFamily="34" charset="0"/>
                <a:cs typeface="Arial" pitchFamily="34" charset="0"/>
              </a:rPr>
              <a:t>С пороком сердца;</a:t>
            </a:r>
          </a:p>
          <a:p>
            <a:r>
              <a:rPr lang="ru-RU" sz="2400" dirty="0">
                <a:latin typeface="Arial" pitchFamily="34" charset="0"/>
                <a:cs typeface="Arial" pitchFamily="34" charset="0"/>
              </a:rPr>
              <a:t>С хронической болезнью почек.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Эти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дети должны находиться под постоянным контролем со стороны врачей и взрослых, чтобы не допустить заболевания. Иначе оно может перейти в тяжелую форму</a:t>
            </a:r>
            <a:r>
              <a:rPr lang="ru-RU" sz="2400" dirty="0"/>
              <a:t>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Особенности коронавирусной инфекции у детей.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Случаи </a:t>
            </a:r>
            <a:r>
              <a:rPr lang="ru-RU" sz="2800" dirty="0"/>
              <a:t>коронавирусной инфекции на сегодняшний день зафиксированы среди детей разных возрастных групп. Она сопровождается повышением температуры, кашлем и слабостью. В редких случаях на коже появляется сыпь, возникают диспепсические расстройства. Дети младшего школьного и дошкольного возраста намного легче переносят инфекцию, нежели подростки. У последних может подниматься температура до 40 градусов, бывает одышка и сильный кашель. Явные признаки поражения коронавирусом отмечаются среди детей старше 6 лет.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29566" cy="85725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До года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b="1" dirty="0"/>
          </a:p>
          <a:p>
            <a:r>
              <a:rPr lang="ru-RU" sz="2800" dirty="0"/>
              <a:t>Грудничок до года после заражения коронавирусом становится носителем инфекции. При этом сам младенец переносит заболевание в легкой форме. У малыша до года может не быть симптомов болезни совсем. Или клиническая картина болезни будет напоминать легкую простуду.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141</TotalTime>
  <Words>988</Words>
  <Application>Microsoft Office PowerPoint</Application>
  <PresentationFormat>Экран (4:3)</PresentationFormat>
  <Paragraphs>84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Литейная</vt:lpstr>
      <vt:lpstr>Презентация «Коронавирусная инфекция и дети».</vt:lpstr>
      <vt:lpstr>Инкубационный период вирусной инфекции составляет </vt:lpstr>
      <vt:lpstr>Как можно заразиться коронавирусной инфекцией?</vt:lpstr>
      <vt:lpstr>Слайд 4</vt:lpstr>
      <vt:lpstr>Могут ли дети болеть коронавирусной инфекцией?</vt:lpstr>
      <vt:lpstr>Как протекает коронавирус у детей?</vt:lpstr>
      <vt:lpstr>   Группа риска у детей, зараженных коронавирусом.  </vt:lpstr>
      <vt:lpstr>Особенности коронавирусной инфекции у детей.</vt:lpstr>
      <vt:lpstr>  До года </vt:lpstr>
      <vt:lpstr> От года до 5 лет </vt:lpstr>
      <vt:lpstr>От 5 до 12 лет </vt:lpstr>
      <vt:lpstr>Старше 12 лет </vt:lpstr>
      <vt:lpstr> Самые распространенные симптомы </vt:lpstr>
      <vt:lpstr>Главный признак инфекции.</vt:lpstr>
      <vt:lpstr>Профилактика коронавируса у детей </vt:lpstr>
      <vt:lpstr>Чтобы не допустить распространения коронавирусной инфекции у детей, необходимо обязательно соблюдать ряд общих правил:</vt:lpstr>
      <vt:lpstr>Лечение коронавируса у детей </vt:lpstr>
      <vt:lpstr>Слайд 18</vt:lpstr>
      <vt:lpstr>   Как проявляется тяжелая форма коронавируса </vt:lpstr>
      <vt:lpstr>Методы диагностики коронавируса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BoSS</dc:creator>
  <cp:lastModifiedBy>BoSS</cp:lastModifiedBy>
  <cp:revision>15</cp:revision>
  <dcterms:created xsi:type="dcterms:W3CDTF">2020-11-06T11:39:23Z</dcterms:created>
  <dcterms:modified xsi:type="dcterms:W3CDTF">2020-11-09T22:12:43Z</dcterms:modified>
</cp:coreProperties>
</file>