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9" r:id="rId25"/>
    <p:sldId id="277" r:id="rId26"/>
    <p:sldId id="278" r:id="rId27"/>
    <p:sldId id="282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57" d="100"/>
          <a:sy n="57" d="100"/>
        </p:scale>
        <p:origin x="-990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CF3F-C9BC-480F-8656-D473921E890E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3677-73A5-4183-ABB2-CF86157BD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5F67-BFE0-4816-A86B-820132710317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3989-D7AC-4ECA-B1E8-E701A95E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1FA1-7DA6-45F8-8861-C94CE1F2A285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FDB0-CD90-45E7-AC95-AA1C5BBB5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C9A7-46D2-400F-B1DE-59346F53FE88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5229-2B91-4670-AE17-68F73175F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CD1B-808C-46DB-87EE-C9BB12F72636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BBB0-4DAA-4546-997B-E303E354A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10D6-27D9-4299-8237-4FCE7723C1A0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6B20-3CAC-4EC2-A39E-83735CE0A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5137-7C03-49D1-8F14-A1DF811F0CD3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CB2F-DBB2-4FDF-AB40-36FAD0CD8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7443-2DDF-4636-8B7F-D8841EA24139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DF0F-D6CA-42AC-96D4-1C96A5C11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A34C-2B48-4D0B-B13B-0AA38DF4CC02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9748-754E-42BB-A8EA-2EB3845D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FB12-BC1A-4356-8FE1-D18F2604A41D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EA8C-2BA7-4C35-921B-C6361F336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0843-F31C-47CD-8ECD-B973A43475B4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D9BC-1C3F-4B20-BC02-6A87E3699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8AA8-624E-43FC-838D-D387494286B9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2C3B-1654-4001-914E-015DC3394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B96E-E62F-45AE-AEFE-F0E876B04229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FF2A-AFB2-4969-B24A-DDE672F4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ADAB-FCF2-4A57-B88E-F361FC851EB6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42C9-23A2-464C-82E1-6AD583398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63C6-F5A1-43B2-9097-C517E81263B3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3767-136A-4BEE-893F-A5D42FA93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416D-E09B-4A34-92C9-A1C9CE6E282D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3A87-4050-4057-ADE2-2DE90CE13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8F33-5346-433E-8924-DA32DDE4C1B2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2B6-EC39-49FE-9DE7-9100899AA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AEDE31C-17D4-4666-9FC6-807572894380}" type="datetimeFigureOut">
              <a:rPr lang="ru-RU"/>
              <a:pPr>
                <a:defRPr/>
              </a:pPr>
              <a:t>16.08.2020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A305723-0E2C-4077-9706-2CF09AAD6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  <p:sldLayoutId id="2147483824" r:id="rId12"/>
    <p:sldLayoutId id="2147483812" r:id="rId13"/>
    <p:sldLayoutId id="2147483825" r:id="rId14"/>
    <p:sldLayoutId id="2147483811" r:id="rId15"/>
    <p:sldLayoutId id="2147483810" r:id="rId16"/>
    <p:sldLayoutId id="2147483809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Путешествие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прошлое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телефона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9813" y="4400550"/>
            <a:ext cx="7342187" cy="175895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45435D"/>
                </a:solidFill>
                <a:latin typeface="Times New Roman" pitchFamily="18" charset="0"/>
              </a:rPr>
              <a:t>Подготовила </a:t>
            </a:r>
          </a:p>
          <a:p>
            <a:pPr algn="ctr"/>
            <a:r>
              <a:rPr lang="ru-RU" smtClean="0">
                <a:solidFill>
                  <a:srgbClr val="45435D"/>
                </a:solidFill>
                <a:latin typeface="Times New Roman" pitchFamily="18" charset="0"/>
              </a:rPr>
              <a:t> Воспитатель</a:t>
            </a:r>
          </a:p>
          <a:p>
            <a:pPr algn="ctr"/>
            <a:r>
              <a:rPr lang="ru-RU" smtClean="0">
                <a:solidFill>
                  <a:srgbClr val="45435D"/>
                </a:solidFill>
                <a:latin typeface="Times New Roman" pitchFamily="18" charset="0"/>
              </a:rPr>
              <a:t>МАДОУ Детского сада 72</a:t>
            </a:r>
          </a:p>
          <a:p>
            <a:pPr algn="ctr"/>
            <a:r>
              <a:rPr lang="ru-RU" smtClean="0">
                <a:solidFill>
                  <a:srgbClr val="45435D"/>
                </a:solidFill>
                <a:latin typeface="Times New Roman" pitchFamily="18" charset="0"/>
              </a:rPr>
              <a:t>ВАЛУЕВА С. Л.</a:t>
            </a:r>
          </a:p>
          <a:p>
            <a:r>
              <a:rPr lang="ru-RU" smtClean="0">
                <a:solidFill>
                  <a:srgbClr val="45435D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84400" y="237065"/>
            <a:ext cx="9652000" cy="6451601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-96838"/>
            <a:ext cx="4645025" cy="18288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ПЕРВЫЕ ТЕЛЕФОННЫЕ АППАРАТЫ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0945" y="271380"/>
            <a:ext cx="5778717" cy="433403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53200" y="1939636"/>
            <a:ext cx="5500255" cy="485415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484313" y="0"/>
            <a:ext cx="5187950" cy="2659063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</a:rPr>
              <a:t>Со временем изобретатели, придумывали новые телефонные аппараты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1650" y="2659063"/>
            <a:ext cx="4606925" cy="576262"/>
          </a:xfrm>
        </p:spPr>
        <p:txBody>
          <a:bodyPr rtlCol="0"/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436" y="2815279"/>
            <a:ext cx="6321931" cy="404272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80225" y="2667000"/>
            <a:ext cx="4622800" cy="576263"/>
          </a:xfrm>
        </p:spPr>
        <p:txBody>
          <a:bodyPr rtlCol="0"/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72263" y="0"/>
            <a:ext cx="5519737" cy="436418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838" y="96838"/>
            <a:ext cx="9882187" cy="2341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Позднее виды телефонов менялись и люди изобрели телефоны с диском, для набора номера, палец вставляли в отверстия на диске, помеченные цифрами и крутили диск. Это было не очень удобно: уставал палец, диск вращался медленно</a:t>
            </a:r>
            <a:r>
              <a:rPr lang="ru-RU" dirty="0"/>
              <a:t>.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96C11"/>
              </a:buClr>
            </a:pP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14484" y="2666998"/>
            <a:ext cx="9758363" cy="4191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0"/>
            <a:ext cx="10018712" cy="2063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Поэтому диск заменяли кнопками. У многих такие телефоны есть и сейчас, но таким аппаратом можно было пользоваться, находясь в помещении, с собой его взять нельзя.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74619" y="2396837"/>
            <a:ext cx="5624944" cy="446116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21782" y="1965726"/>
            <a:ext cx="4031672" cy="489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-8158163" y="1454150"/>
            <a:ext cx="10852151" cy="1371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sp>
        <p:nvSpPr>
          <p:cNvPr id="33794" name="Текст 3"/>
          <p:cNvSpPr>
            <a:spLocks noGrp="1"/>
          </p:cNvSpPr>
          <p:nvPr>
            <p:ph type="body" sz="half" idx="2"/>
          </p:nvPr>
        </p:nvSpPr>
        <p:spPr>
          <a:xfrm>
            <a:off x="985838" y="528638"/>
            <a:ext cx="4586287" cy="5614987"/>
          </a:xfrm>
        </p:spPr>
        <p:txBody>
          <a:bodyPr/>
          <a:lstStyle/>
          <a:p>
            <a:r>
              <a:rPr lang="ru-RU" sz="3200" smtClean="0"/>
              <a:t>Ученые снова стали думать, как телефон сделать удобным для общения и передачи информации.</a:t>
            </a:r>
          </a:p>
          <a:p>
            <a:r>
              <a:rPr lang="ru-RU" sz="3200" smtClean="0"/>
              <a:t> И вот изобрели мобильный </a:t>
            </a:r>
          </a:p>
          <a:p>
            <a:r>
              <a:rPr lang="ru-RU" sz="3200" smtClean="0"/>
              <a:t>телефон.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01531" y="252412"/>
            <a:ext cx="5793869" cy="62626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108075" y="0"/>
            <a:ext cx="10945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rbel" pitchFamily="34" charset="0"/>
              </a:rPr>
              <a:t>Мобильный – означает переносной его можно брать с собой и общаться, где бы ты не находился.  Давайте рассмотрим телефонные аппараты…В некоторые современные аппараты встроены автоответчики, если нас нет дома человек, который вам звонил, может оставить сообщение для вас.</a:t>
            </a:r>
            <a:r>
              <a:rPr lang="ru-RU">
                <a:latin typeface="Corbel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42355" y="3443289"/>
            <a:ext cx="3277105" cy="3275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314891" y="2554544"/>
            <a:ext cx="3738563" cy="3117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495816">
            <a:off x="257710" y="3142815"/>
            <a:ext cx="4517821" cy="265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828800" y="111125"/>
            <a:ext cx="101139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rbel" pitchFamily="34" charset="0"/>
              </a:rPr>
              <a:t>У каждого телефона есть свой номер. Это помогает нам позвонить именно тому человеку, которому нужно. А какие номера должен знать каждый человек в нашей стране? </a:t>
            </a:r>
          </a:p>
          <a:p>
            <a:pPr algn="ctr"/>
            <a:r>
              <a:rPr lang="ru-RU" sz="3200">
                <a:latin typeface="Corbel" pitchFamily="34" charset="0"/>
              </a:rPr>
              <a:t>телефоны служб: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rbel" pitchFamily="34" charset="0"/>
              </a:rPr>
              <a:t> пожарной службы, полиции, скорой  помощи</a:t>
            </a:r>
            <a:r>
              <a:rPr lang="ru-RU" sz="3200">
                <a:latin typeface="Corbe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29345" y="3157825"/>
            <a:ext cx="8271164" cy="370017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28713" y="0"/>
            <a:ext cx="7489029" cy="6129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372475" y="2300288"/>
            <a:ext cx="381952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7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00138" y="97971"/>
            <a:ext cx="7815261" cy="6174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8543925" y="2700338"/>
            <a:ext cx="52149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360363"/>
            <a:ext cx="10144125" cy="2022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- Давным-давно, когда люди жили в пещерах и одевались в шкуры животных, они не умели говорить, но им приходилось общаться друг с другом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59620" y="2175163"/>
            <a:ext cx="4364182" cy="429491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1419" y="2175163"/>
            <a:ext cx="5774926" cy="429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2972" y="0"/>
            <a:ext cx="7719751" cy="5514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8858250" y="2614613"/>
            <a:ext cx="36861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45673" y="138546"/>
            <a:ext cx="10280072" cy="663892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264095" y="0"/>
            <a:ext cx="7358989" cy="671791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331200" y="2967038"/>
            <a:ext cx="3722688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7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99816" y="0"/>
            <a:ext cx="4257675" cy="5600700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07091" y="2290987"/>
            <a:ext cx="4660217" cy="456701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94632" y="304800"/>
            <a:ext cx="7688231" cy="607906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653463" y="2590800"/>
            <a:ext cx="41148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7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995056" y="124691"/>
            <a:ext cx="8368144" cy="640079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79561" y="147653"/>
            <a:ext cx="7576572" cy="6456347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686800" y="2611438"/>
            <a:ext cx="3929063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7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43891" y="0"/>
            <a:ext cx="10848109" cy="617912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484313" y="0"/>
            <a:ext cx="10514012" cy="1579563"/>
          </a:xfrm>
        </p:spPr>
        <p:txBody>
          <a:bodyPr/>
          <a:lstStyle/>
          <a:p>
            <a:r>
              <a:rPr lang="ru-RU" sz="3200" smtClean="0">
                <a:ln>
                  <a:noFill/>
                </a:ln>
              </a:rPr>
              <a:t>-Шло время, люди научились говорить, строили себе жилища, разводили хозяйство и продолжали искать новые способы передачи информации.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50403" y="3014662"/>
            <a:ext cx="5747633" cy="372446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0773" y="1579418"/>
            <a:ext cx="5872638" cy="393382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484313" y="4732338"/>
            <a:ext cx="10018712" cy="566737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noFill/>
          <a:ln/>
        </p:spPr>
      </p:sp>
      <p:sp>
        <p:nvSpPr>
          <p:cNvPr id="22533" name="Текст 3"/>
          <p:cNvSpPr>
            <a:spLocks noGrp="1"/>
          </p:cNvSpPr>
          <p:nvPr>
            <p:ph type="body" sz="half" idx="2"/>
          </p:nvPr>
        </p:nvSpPr>
        <p:spPr>
          <a:xfrm>
            <a:off x="1484313" y="5299075"/>
            <a:ext cx="10018712" cy="493713"/>
          </a:xfrm>
        </p:spPr>
        <p:txBody>
          <a:bodyPr/>
          <a:lstStyle/>
          <a:p>
            <a:r>
              <a:rPr lang="ru-RU" sz="3200" smtClean="0"/>
              <a:t>Если необходимо было сообщить какую-то новость в другую деревню, люди забирались на высокую гору и разводили костер, позже использовали звуки барабанов.  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8354" y="279868"/>
            <a:ext cx="5400675" cy="3817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7698" y="210921"/>
            <a:ext cx="6251816" cy="3817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985963" y="4694238"/>
            <a:ext cx="10206037" cy="1792287"/>
          </a:xfrm>
        </p:spPr>
        <p:txBody>
          <a:bodyPr/>
          <a:lstStyle/>
          <a:p>
            <a:r>
              <a:rPr lang="ru-RU" sz="3200" smtClean="0">
                <a:ln>
                  <a:noFill/>
                </a:ln>
              </a:rPr>
              <a:t>Использовали колокола. ( Рында).</a:t>
            </a:r>
            <a:br>
              <a:rPr lang="ru-RU" sz="3200" smtClean="0">
                <a:ln>
                  <a:noFill/>
                </a:ln>
              </a:rPr>
            </a:br>
            <a:r>
              <a:rPr lang="ru-RU" sz="3200" smtClean="0">
                <a:ln>
                  <a:noFill/>
                </a:ln>
              </a:rPr>
              <a:t> Все узнавали, что произошло какое-то событие, реагировали на это.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t="24347" b="24347"/>
          <a:stretch>
            <a:fillRect/>
          </a:stretch>
        </p:blipFill>
        <p:spPr>
          <a:xfrm>
            <a:off x="96983" y="0"/>
            <a:ext cx="12095018" cy="4693710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1484313" y="5299075"/>
            <a:ext cx="10018712" cy="4937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650" cy="1371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62500" y="183573"/>
            <a:ext cx="7266243" cy="600291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1100138" y="1243013"/>
            <a:ext cx="3933825" cy="3557587"/>
          </a:xfrm>
        </p:spPr>
        <p:txBody>
          <a:bodyPr/>
          <a:lstStyle/>
          <a:p>
            <a:r>
              <a:rPr lang="ru-RU" sz="3200" smtClean="0"/>
              <a:t>Звон колоколов – </a:t>
            </a:r>
          </a:p>
          <a:p>
            <a:r>
              <a:rPr lang="ru-RU" sz="3200" smtClean="0"/>
              <a:t>это сигнал, предупреждение людей , </a:t>
            </a:r>
          </a:p>
          <a:p>
            <a:r>
              <a:rPr lang="ru-RU" sz="3200" smtClean="0"/>
              <a:t>например </a:t>
            </a:r>
          </a:p>
          <a:p>
            <a:r>
              <a:rPr lang="ru-RU" sz="3200" smtClean="0"/>
              <a:t>о пожаре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4850" y="4614863"/>
            <a:ext cx="6988175" cy="2085975"/>
          </a:xfrm>
        </p:spPr>
        <p:txBody>
          <a:bodyPr/>
          <a:lstStyle/>
          <a:p>
            <a:pPr algn="ctr"/>
            <a:r>
              <a:rPr lang="ru-RU" sz="3200" smtClean="0"/>
              <a:t>Вскоре люди придумали новый способ передачи информации </a:t>
            </a:r>
          </a:p>
          <a:p>
            <a:pPr algn="ctr"/>
            <a:r>
              <a:rPr lang="ru-RU" sz="3200" smtClean="0"/>
              <a:t>«Голубиная почта»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43138" y="157164"/>
            <a:ext cx="9744074" cy="44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3"/>
          <p:cNvSpPr>
            <a:spLocks noGrp="1"/>
          </p:cNvSpPr>
          <p:nvPr>
            <p:ph type="body" sz="half" idx="2"/>
          </p:nvPr>
        </p:nvSpPr>
        <p:spPr>
          <a:xfrm>
            <a:off x="1971675" y="285750"/>
            <a:ext cx="4786313" cy="6329363"/>
          </a:xfrm>
        </p:spPr>
        <p:txBody>
          <a:bodyPr/>
          <a:lstStyle/>
          <a:p>
            <a:r>
              <a:rPr lang="ru-RU" sz="2800" smtClean="0"/>
              <a:t>Голубя к  любому адресу  не пошлёшь. Зато к своему родному летку, эта птица возвращается с  упорством, преодолевая весьма далёкие расстояния - до 300 км. А отдельные, хорошо обученные, почтовые голуби способны найти свою родину на расстоянии более тысячи километров! </a:t>
            </a:r>
          </a:p>
          <a:p>
            <a:r>
              <a:rPr lang="ru-RU" sz="200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00875" y="180974"/>
            <a:ext cx="4991978" cy="294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00875" y="3208192"/>
            <a:ext cx="4991978" cy="3546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0"/>
            <a:ext cx="10018712" cy="1309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Но время шло. И вот был изобретен </a:t>
            </a:r>
            <a:r>
              <a:rPr lang="ru-RU" dirty="0" smtClean="0"/>
              <a:t>первый</a:t>
            </a:r>
            <a:br>
              <a:rPr lang="ru-RU" dirty="0" smtClean="0"/>
            </a:br>
            <a:r>
              <a:rPr lang="ru-RU" dirty="0" smtClean="0"/>
              <a:t>телефонный </a:t>
            </a:r>
            <a:r>
              <a:rPr lang="ru-RU" dirty="0"/>
              <a:t>аппарат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1650" y="2659063"/>
            <a:ext cx="4606925" cy="576262"/>
          </a:xfrm>
        </p:spPr>
        <p:txBody>
          <a:bodyPr rtlCol="0"/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80225" y="2667000"/>
            <a:ext cx="4622800" cy="576263"/>
          </a:xfrm>
        </p:spPr>
        <p:txBody>
          <a:bodyPr rtlCol="0"/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dirty="0"/>
          </a:p>
        </p:txBody>
      </p:sp>
      <p:sp>
        <p:nvSpPr>
          <p:cNvPr id="27652" name="Объект 5"/>
          <p:cNvSpPr>
            <a:spLocks noGrp="1"/>
          </p:cNvSpPr>
          <p:nvPr>
            <p:ph sz="quarter" idx="4"/>
          </p:nvPr>
        </p:nvSpPr>
        <p:spPr>
          <a:xfrm>
            <a:off x="6607175" y="1309688"/>
            <a:ext cx="4895850" cy="5451475"/>
          </a:xfrm>
        </p:spPr>
        <p:txBody>
          <a:bodyPr/>
          <a:lstStyle/>
          <a:p>
            <a:pPr>
              <a:buClr>
                <a:srgbClr val="B96C11"/>
              </a:buClr>
            </a:pPr>
            <a:r>
              <a:rPr lang="ru-RU" sz="2400" smtClean="0"/>
              <a:t>Он представлял собой две трубки, похожие на воронки, которые соединялись между собой длинным проводом. В одну трубку говорили, другую прикладывали к уху. Этот аппарат назвали «ТЕЛЕФОН». Слово «телефон» означает: первая часть «теле» - далеко, вторая часть – «фон» - звук. </a:t>
            </a:r>
          </a:p>
          <a:p>
            <a:pPr>
              <a:buClr>
                <a:srgbClr val="B96C11"/>
              </a:buClr>
            </a:pPr>
            <a:r>
              <a:rPr lang="ru-RU" sz="2400" smtClean="0"/>
              <a:t>При помощи этого аппарата звук можно было услышать очень далеко.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5236" y="1309254"/>
            <a:ext cx="5354131" cy="534661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178</TotalTime>
  <Words>361</Words>
  <Application>Microsoft Office PowerPoint</Application>
  <PresentationFormat>Произвольный</PresentationFormat>
  <Paragraphs>38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Corbel</vt:lpstr>
      <vt:lpstr>Arial</vt:lpstr>
      <vt:lpstr>Calibri</vt:lpstr>
      <vt:lpstr>Times New Roman</vt:lpstr>
      <vt:lpstr>Параллакс</vt:lpstr>
      <vt:lpstr>Параллакс</vt:lpstr>
      <vt:lpstr>Параллакс</vt:lpstr>
      <vt:lpstr>Параллакс</vt:lpstr>
      <vt:lpstr>Параллакс</vt:lpstr>
      <vt:lpstr>Путешествие  в прошлое телефона</vt:lpstr>
      <vt:lpstr>- Давным-давно, когда люди жили в пещерах и одевались в шкуры животных, они не умели говорить, но им приходилось общаться друг с другом. </vt:lpstr>
      <vt:lpstr>-Шло время, люди научились говорить, строили себе жилища, разводили хозяйство и продолжали искать новые способы передачи информации. </vt:lpstr>
      <vt:lpstr>Слайд 4</vt:lpstr>
      <vt:lpstr>Использовали колокола. ( Рында).  Все узнавали, что произошло какое-то событие, реагировали на это. </vt:lpstr>
      <vt:lpstr>Слайд 6</vt:lpstr>
      <vt:lpstr>Слайд 7</vt:lpstr>
      <vt:lpstr>Слайд 8</vt:lpstr>
      <vt:lpstr>Но время шло. И вот был изобретен первый телефонный аппарат</vt:lpstr>
      <vt:lpstr>Слайд 10</vt:lpstr>
      <vt:lpstr>ПЕРВЫЕ ТЕЛЕФОННЫЕ АППАРАТЫ</vt:lpstr>
      <vt:lpstr>Со временем изобретатели, придумывали новые телефонные аппараты</vt:lpstr>
      <vt:lpstr>Позднее виды телефонов менялись и люди изобрели телефоны с диском, для набора номера, палец вставляли в отверстия на диске, помеченные цифрами и крутили диск. Это было не очень удобно: уставал палец, диск вращался медленно.</vt:lpstr>
      <vt:lpstr>Поэтому диск заменяли кнопками. У многих такие телефоны есть и сейчас, но таким аппаратом можно было пользоваться, находясь в помещении, с собой его взять нельзя.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прошлое телефона</dc:title>
  <dc:creator>123</dc:creator>
  <cp:lastModifiedBy>777</cp:lastModifiedBy>
  <cp:revision>17</cp:revision>
  <dcterms:created xsi:type="dcterms:W3CDTF">2017-05-14T09:47:45Z</dcterms:created>
  <dcterms:modified xsi:type="dcterms:W3CDTF">2020-08-16T15:36:56Z</dcterms:modified>
</cp:coreProperties>
</file>