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64" r:id="rId17"/>
    <p:sldId id="265" r:id="rId18"/>
    <p:sldId id="266" r:id="rId19"/>
    <p:sldId id="267" r:id="rId20"/>
    <p:sldId id="281" r:id="rId21"/>
    <p:sldId id="282" r:id="rId22"/>
    <p:sldId id="283" r:id="rId23"/>
    <p:sldId id="284" r:id="rId24"/>
    <p:sldId id="285" r:id="rId25"/>
    <p:sldId id="286" r:id="rId26"/>
    <p:sldId id="269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3916E-5F01-4DFF-BDCC-0F93166B795B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9A9E-AE34-412A-B025-B21BFD69F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0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ромашка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D787E-B063-4168-919C-F9EF2A432D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094D-5A86-466F-896F-3207ADB45145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2A50-9A17-4190-BA53-B38B367B3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3606/tatya-nikolska.49/0_3578c_3569bf51_X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ovie.ru/sites/default/files/romashka_0.jp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ata16.gallery.ru/albums/gallery/234134-b7035-46152152-m750x740-ua2f2d.jp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2.vgorode.ru/17601270/63677365/6.jp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суля\Desktop\solnushko_dlya_det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BF92B-B05A-41C4-BB96-53F322BE9E37}"/>
              </a:ext>
            </a:extLst>
          </p:cNvPr>
          <p:cNvSpPr txBox="1"/>
          <p:nvPr/>
        </p:nvSpPr>
        <p:spPr>
          <a:xfrm>
            <a:off x="1907705" y="5445224"/>
            <a:ext cx="496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Подготовила воспитатель : Барсукова Валентина Григорьевна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img-fotki.yandex.ru/get/3606/tatya-nikolska.49/0_3578c_3569bf51_X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500063"/>
            <a:ext cx="5111750" cy="3833812"/>
          </a:xfrm>
        </p:spPr>
      </p:pic>
      <p:sp>
        <p:nvSpPr>
          <p:cNvPr id="409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8329613" cy="5929313"/>
          </a:xfrm>
        </p:spPr>
        <p:txBody>
          <a:bodyPr/>
          <a:lstStyle/>
          <a:p>
            <a:pPr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Многие думают,                      </a:t>
            </a:r>
          </a:p>
          <a:p>
            <a:pPr eaLnBrk="1" hangingPunct="1"/>
            <a:r>
              <a:rPr lang="ru-RU" sz="3000">
                <a:latin typeface="Times New Roman" pitchFamily="18" charset="0"/>
                <a:cs typeface="Times New Roman" pitchFamily="18" charset="0"/>
              </a:rPr>
              <a:t>                                                        что, ромашку   </a:t>
            </a:r>
          </a:p>
          <a:p>
            <a:pPr eaLnBrk="1" hangingPunct="1"/>
            <a:r>
              <a:rPr lang="ru-RU" sz="3000">
                <a:latin typeface="Times New Roman" pitchFamily="18" charset="0"/>
                <a:cs typeface="Times New Roman" pitchFamily="18" charset="0"/>
              </a:rPr>
              <a:t>                                                        можно только </a:t>
            </a:r>
          </a:p>
          <a:p>
            <a:pPr eaLnBrk="1" hangingPunct="1"/>
            <a:r>
              <a:rPr lang="ru-RU" sz="3000">
                <a:latin typeface="Times New Roman" pitchFamily="18" charset="0"/>
                <a:cs typeface="Times New Roman" pitchFamily="18" charset="0"/>
              </a:rPr>
              <a:t>                                                        нюхать и делать</a:t>
            </a:r>
          </a:p>
          <a:p>
            <a:pPr eaLnBrk="1" hangingPunct="1"/>
            <a:r>
              <a:rPr lang="ru-RU" sz="3000">
                <a:latin typeface="Times New Roman" pitchFamily="18" charset="0"/>
                <a:cs typeface="Times New Roman" pitchFamily="18" charset="0"/>
              </a:rPr>
              <a:t>                                                        красивые </a:t>
            </a:r>
          </a:p>
          <a:p>
            <a:pPr eaLnBrk="1" hangingPunct="1"/>
            <a:r>
              <a:rPr lang="ru-RU" sz="3000">
                <a:latin typeface="Times New Roman" pitchFamily="18" charset="0"/>
                <a:cs typeface="Times New Roman" pitchFamily="18" charset="0"/>
              </a:rPr>
              <a:t>                                                        украшения. </a:t>
            </a:r>
          </a:p>
          <a:p>
            <a:pPr eaLnBrk="1" hangingPunct="1"/>
            <a:endParaRPr lang="ru-RU" sz="3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>
                <a:latin typeface="Times New Roman" pitchFamily="18" charset="0"/>
                <a:cs typeface="Times New Roman" pitchFamily="18" charset="0"/>
              </a:rPr>
              <a:t>Но на самом деле ромашка  – это еще и замечательное лекарственное растение.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30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7686675" cy="5857875"/>
          </a:xfrm>
        </p:spPr>
        <p:txBody>
          <a:bodyPr/>
          <a:lstStyle/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Целебные свойства ромашки люди заметили очень давно. С тех пор она стала одним из самых часто используемых лекарственных растений.</a:t>
            </a:r>
          </a:p>
        </p:txBody>
      </p:sp>
      <p:pic>
        <p:nvPicPr>
          <p:cNvPr id="5123" name="Рисунок 7" descr="File:Kamomillasaunio (Matricaria recutita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583" b="24583"/>
          <a:stretch>
            <a:fillRect/>
          </a:stretch>
        </p:blipFill>
        <p:spPr>
          <a:xfrm>
            <a:off x="1500188" y="428625"/>
            <a:ext cx="5715000" cy="383381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8643998" cy="62151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Для того,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чтобы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ромашка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стала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лекарством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ее цветки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собирают и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сушат. </a:t>
            </a:r>
          </a:p>
          <a:p>
            <a:pPr eaLnBrk="1" hangingPunct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После этого их размельчают и упаковывают в пакетики, такие же в которых бывает чай.</a:t>
            </a:r>
          </a:p>
        </p:txBody>
      </p:sp>
      <p:pic>
        <p:nvPicPr>
          <p:cNvPr id="6147" name="Picture 5" descr="http://sovie.ru/sites/default/files/romashka_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00062"/>
            <a:ext cx="5143508" cy="385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285750"/>
            <a:ext cx="8001000" cy="58864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Ромашковым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чаем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поласкают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горло при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простуде.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9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Ромашковый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чай помогает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при  болях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в животе.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9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	Отвар ромашки используют для промывания ран и как примочку для глаз.</a:t>
            </a:r>
          </a:p>
        </p:txBody>
      </p:sp>
      <p:pic>
        <p:nvPicPr>
          <p:cNvPr id="7171" name="Picture 4" descr="C:\Users\Пользователь\Desktop\в садик\111712684_romashkovuyycha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936" r="16936"/>
          <a:stretch>
            <a:fillRect/>
          </a:stretch>
        </p:blipFill>
        <p:spPr>
          <a:xfrm>
            <a:off x="571500" y="714375"/>
            <a:ext cx="5486400" cy="41148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428625"/>
            <a:ext cx="7929562" cy="57435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В ромашке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есть вещества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которые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защищают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кожу от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микробов.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Поэтому ее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используют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при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изготовлении: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                                                косметики.</a:t>
            </a:r>
          </a:p>
        </p:txBody>
      </p:sp>
      <p:pic>
        <p:nvPicPr>
          <p:cNvPr id="8195" name="Picture 4" descr="C:\Users\Пользователь\Desktop\в садик\bubch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143375"/>
            <a:ext cx="5143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C:\Users\Пользователь\Desktop\в садик\balsam-d-gub-romashka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4786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Users\Пользователь\Desktop\в садик\00000121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643188"/>
            <a:ext cx="545306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5072063"/>
            <a:ext cx="8001000" cy="1285875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3000">
                <a:latin typeface="Times New Roman" pitchFamily="18" charset="0"/>
                <a:cs typeface="Times New Roman" pitchFamily="18" charset="0"/>
              </a:rPr>
              <a:t>Полезные свойства ромашки этим не заканчиваются. Мы познакомились только с небольшой их частью.</a:t>
            </a:r>
          </a:p>
        </p:txBody>
      </p:sp>
      <p:pic>
        <p:nvPicPr>
          <p:cNvPr id="9219" name="Picture 3" descr="http://data16.gallery.ru/albums/gallery/234134-b7035-46152152-m750x740-ua2f2d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4" b="44"/>
          <a:stretch>
            <a:fillRect/>
          </a:stretch>
        </p:blipFill>
        <p:spPr>
          <a:xfrm>
            <a:off x="642938" y="428625"/>
            <a:ext cx="8001000" cy="47275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суля\Desktop\115087169_romashkovuyy_ch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суля\Desktop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37704"/>
            <a:ext cx="4357686" cy="4785309"/>
          </a:xfrm>
          <a:prstGeom prst="rect">
            <a:avLst/>
          </a:prstGeom>
          <a:noFill/>
        </p:spPr>
      </p:pic>
      <p:pic>
        <p:nvPicPr>
          <p:cNvPr id="4099" name="Picture 3" descr="C:\Users\Кисуля\Desktop\скачанные файлы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361" y="0"/>
            <a:ext cx="4768639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суля\Desktop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714908" cy="517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5103674"/>
            <a:ext cx="5469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е л а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 о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я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 е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42862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Эфирное масло герани – настоящий антидепрессант. Оно повышает физическую и даже умственную активность. Масло герани восстанавливает кожу после получения ожогов, разного рода обморожений. Им можно лечить сыпь.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Герань помогает избавиться от </a:t>
            </a:r>
            <a:r>
              <a:rPr lang="ru-RU" dirty="0" err="1"/>
              <a:t>бессоницы</a:t>
            </a:r>
            <a:r>
              <a:rPr lang="ru-RU" dirty="0"/>
              <a:t>, снять усталость, нормализовать нервную систему. Чай из герани принимают в случае расстройства кишечника.</a:t>
            </a:r>
          </a:p>
        </p:txBody>
      </p:sp>
      <p:pic>
        <p:nvPicPr>
          <p:cNvPr id="5122" name="Picture 2" descr="C:\Users\Кисуля\Desktop\скачанные файлы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89"/>
            <a:ext cx="3714776" cy="2884415"/>
          </a:xfrm>
          <a:prstGeom prst="rect">
            <a:avLst/>
          </a:prstGeom>
          <a:noFill/>
        </p:spPr>
      </p:pic>
      <p:pic>
        <p:nvPicPr>
          <p:cNvPr id="5123" name="Picture 3" descr="C:\Users\Кисуля\Desktop\скачанные файлы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4214810" cy="3143272"/>
          </a:xfrm>
          <a:prstGeom prst="rect">
            <a:avLst/>
          </a:prstGeom>
          <a:noFill/>
        </p:spPr>
      </p:pic>
      <p:pic>
        <p:nvPicPr>
          <p:cNvPr id="5124" name="Picture 4" descr="C:\Users\Кисуля\Desktop\скачанные файлы (6).jpg"/>
          <p:cNvPicPr>
            <a:picLocks noChangeAspect="1" noChangeArrowheads="1"/>
          </p:cNvPicPr>
          <p:nvPr/>
        </p:nvPicPr>
        <p:blipFill>
          <a:blip r:embed="rId4"/>
          <a:srcRect t="8706" b="11082"/>
          <a:stretch>
            <a:fillRect/>
          </a:stretch>
        </p:blipFill>
        <p:spPr bwMode="auto">
          <a:xfrm>
            <a:off x="642910" y="0"/>
            <a:ext cx="3642812" cy="2188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Кисуля\Desktop\desktopwallpapers.org_.ua_39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303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940" y="5781021"/>
            <a:ext cx="7634941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АЛОЭ- это лекарственное растение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30" y="267729"/>
            <a:ext cx="5573058" cy="49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3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Его еще называют столетник, и используют давно в лечебных целях</a:t>
            </a:r>
          </a:p>
        </p:txBody>
      </p:sp>
      <p:pic>
        <p:nvPicPr>
          <p:cNvPr id="1026" name="Picture 2" descr="C:\Users\Кисуля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8993" y="259153"/>
            <a:ext cx="3747062" cy="452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899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360" y="5078437"/>
            <a:ext cx="809947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Сок алоэ имеет  неприятный запах и очень горький вкус</a:t>
            </a:r>
          </a:p>
        </p:txBody>
      </p:sp>
      <p:pic>
        <p:nvPicPr>
          <p:cNvPr id="4" name="Содержимое 3" descr="1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811237" y="404447"/>
            <a:ext cx="7460566" cy="4366610"/>
          </a:xfrm>
        </p:spPr>
      </p:pic>
    </p:spTree>
    <p:extLst>
      <p:ext uri="{BB962C8B-B14F-4D97-AF65-F5344CB8AC3E}">
        <p14:creationId xmlns:p14="http://schemas.microsoft.com/office/powerpoint/2010/main" val="306478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911684_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>
            <a:fillRect/>
          </a:stretch>
        </p:blipFill>
        <p:spPr>
          <a:xfrm>
            <a:off x="1416424" y="372036"/>
            <a:ext cx="6096000" cy="3657599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77240" y="5564094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Из-за того, что алоэ полезный, он применяется очень часто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342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oe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242"/>
          <a:stretch/>
        </p:blipFill>
        <p:spPr>
          <a:xfrm>
            <a:off x="2133600" y="194235"/>
            <a:ext cx="6096000" cy="4149165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77240" y="5160682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Алоэ богат минералами, витаминами, а еще обладает обезболивающим эффектом </a:t>
            </a:r>
          </a:p>
        </p:txBody>
      </p:sp>
    </p:spTree>
    <p:extLst>
      <p:ext uri="{BB962C8B-B14F-4D97-AF65-F5344CB8AC3E}">
        <p14:creationId xmlns:p14="http://schemas.microsoft.com/office/powerpoint/2010/main" val="352557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-7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8" t="5719" r="-24355" b="-5719"/>
          <a:stretch/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Поэтому его применяют при лечении горла, носа, зубов, а также при ушибах, ранах и ссадинах</a:t>
            </a:r>
          </a:p>
        </p:txBody>
      </p:sp>
    </p:spTree>
    <p:extLst>
      <p:ext uri="{BB962C8B-B14F-4D97-AF65-F5344CB8AC3E}">
        <p14:creationId xmlns:p14="http://schemas.microsoft.com/office/powerpoint/2010/main" val="1008510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исуля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429552" cy="537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исуля\Desktop\скачанные файлы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43800" cy="71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суля\Desktop\970946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Кисуля\Desktop\mya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429132"/>
            <a:ext cx="3709989" cy="2214578"/>
          </a:xfrm>
          <a:prstGeom prst="rect">
            <a:avLst/>
          </a:prstGeom>
          <a:noFill/>
        </p:spPr>
      </p:pic>
      <p:pic>
        <p:nvPicPr>
          <p:cNvPr id="3076" name="Picture 4" descr="C:\Users\Кисуля\Desktop\Plantain.jpg"/>
          <p:cNvPicPr>
            <a:picLocks noChangeAspect="1" noChangeArrowheads="1"/>
          </p:cNvPicPr>
          <p:nvPr/>
        </p:nvPicPr>
        <p:blipFill>
          <a:blip r:embed="rId4" cstate="print"/>
          <a:srcRect l="7077" t="5558" r="5640" b="9221"/>
          <a:stretch>
            <a:fillRect/>
          </a:stretch>
        </p:blipFill>
        <p:spPr bwMode="auto">
          <a:xfrm>
            <a:off x="5429256" y="642918"/>
            <a:ext cx="2643206" cy="3286148"/>
          </a:xfrm>
          <a:prstGeom prst="rect">
            <a:avLst/>
          </a:prstGeom>
          <a:noFill/>
        </p:spPr>
      </p:pic>
      <p:pic>
        <p:nvPicPr>
          <p:cNvPr id="3077" name="Picture 5" descr="C:\Users\Кисуля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04"/>
            <a:ext cx="2000264" cy="3559994"/>
          </a:xfrm>
          <a:prstGeom prst="rect">
            <a:avLst/>
          </a:prstGeom>
          <a:noFill/>
        </p:spPr>
      </p:pic>
      <p:pic>
        <p:nvPicPr>
          <p:cNvPr id="6" name="Picture 4" descr="C:\Users\Кисуля\Desktop\Plantain.jpg"/>
          <p:cNvPicPr>
            <a:picLocks noChangeAspect="1" noChangeArrowheads="1"/>
          </p:cNvPicPr>
          <p:nvPr/>
        </p:nvPicPr>
        <p:blipFill>
          <a:blip r:embed="rId4" cstate="print"/>
          <a:srcRect l="7077" t="5558" r="5640" b="9221"/>
          <a:stretch>
            <a:fillRect/>
          </a:stretch>
        </p:blipFill>
        <p:spPr bwMode="auto">
          <a:xfrm>
            <a:off x="5429256" y="571480"/>
            <a:ext cx="264320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суля\Desktop\myat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19976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4929198"/>
            <a:ext cx="2217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 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Чай с мятой снимает нервное напряжение, помогает расслабиться и забыть о проблемах</a:t>
            </a:r>
          </a:p>
        </p:txBody>
      </p:sp>
      <p:pic>
        <p:nvPicPr>
          <p:cNvPr id="5122" name="Picture 2" descr="C:\Users\Кисуля\Desktop\czai-s-mjato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714776" cy="23213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Мятное масло входит в состав многих лечебных препаратов: мятные капли, желудочные таблетки, различные мази.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143512"/>
            <a:ext cx="400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Отварами из листьев мяты дезинфицируют полость рта при различных воспалительных процессах. Ими снимают боли в животе, сердечные боли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35743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Мяту добавляют в различные зубные пасты, порошки, одеколоны</a:t>
            </a:r>
          </a:p>
        </p:txBody>
      </p:sp>
      <p:pic>
        <p:nvPicPr>
          <p:cNvPr id="5123" name="Picture 3" descr="C:\Users\Кисуля\Desktop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2733675" cy="1676400"/>
          </a:xfrm>
          <a:prstGeom prst="rect">
            <a:avLst/>
          </a:prstGeom>
          <a:noFill/>
        </p:spPr>
      </p:pic>
      <p:pic>
        <p:nvPicPr>
          <p:cNvPr id="5124" name="Picture 4" descr="C:\Users\Кисуля\Desktop\скачанные файлы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100611"/>
            <a:ext cx="2714644" cy="2033363"/>
          </a:xfrm>
          <a:prstGeom prst="rect">
            <a:avLst/>
          </a:prstGeom>
          <a:noFill/>
        </p:spPr>
      </p:pic>
      <p:pic>
        <p:nvPicPr>
          <p:cNvPr id="5125" name="Picture 5" descr="C:\Users\Кисуля\Desktop\скачанные файлы (1).jpg"/>
          <p:cNvPicPr>
            <a:picLocks noChangeAspect="1" noChangeArrowheads="1"/>
          </p:cNvPicPr>
          <p:nvPr/>
        </p:nvPicPr>
        <p:blipFill>
          <a:blip r:embed="rId5"/>
          <a:srcRect t="9984" b="16802"/>
          <a:stretch>
            <a:fillRect/>
          </a:stretch>
        </p:blipFill>
        <p:spPr bwMode="auto">
          <a:xfrm>
            <a:off x="4500562" y="357166"/>
            <a:ext cx="429602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Кисуля\Desktop\Plantain.jpg"/>
          <p:cNvPicPr>
            <a:picLocks noChangeAspect="1" noChangeArrowheads="1"/>
          </p:cNvPicPr>
          <p:nvPr/>
        </p:nvPicPr>
        <p:blipFill>
          <a:blip r:embed="rId2" cstate="print"/>
          <a:srcRect l="7077" t="5558" r="5640" b="9221"/>
          <a:stretch>
            <a:fillRect/>
          </a:stretch>
        </p:blipFill>
        <p:spPr bwMode="auto">
          <a:xfrm>
            <a:off x="2500298" y="214290"/>
            <a:ext cx="4000528" cy="49736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286388"/>
            <a:ext cx="569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о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к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500306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Подорожник является отличным лекарственным средством для человека. Он прекрасно снимает воспаление, заживляет и затягивает раны, снимает боль.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00570"/>
            <a:ext cx="321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Отвар подорожника широко применяется для лечения недомоганий в области кишечника и желудка, а также при болезнях дыхательных путей (бронхит) и при обычном кашле.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214554"/>
            <a:ext cx="4071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косметических целях используют главным образом листья подорожника, из которых готовят настой. Можно использовать сок свежих листьев. Для увлажнения кожи делают компрессы с подорожником.</a:t>
            </a:r>
          </a:p>
        </p:txBody>
      </p:sp>
      <p:pic>
        <p:nvPicPr>
          <p:cNvPr id="2050" name="Picture 2" descr="C:\Users\Кисуля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1785950" cy="2090738"/>
          </a:xfrm>
          <a:prstGeom prst="rect">
            <a:avLst/>
          </a:prstGeom>
          <a:noFill/>
        </p:spPr>
      </p:pic>
      <p:pic>
        <p:nvPicPr>
          <p:cNvPr id="2051" name="Picture 3" descr="C:\Users\Кисуля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1464088" cy="2357430"/>
          </a:xfrm>
          <a:prstGeom prst="rect">
            <a:avLst/>
          </a:prstGeom>
          <a:noFill/>
        </p:spPr>
      </p:pic>
      <p:pic>
        <p:nvPicPr>
          <p:cNvPr id="2052" name="Picture 4" descr="C:\Users\Кисуля\Desktop\скачанные файлы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3857652" cy="2581120"/>
          </a:xfrm>
          <a:prstGeom prst="rect">
            <a:avLst/>
          </a:prstGeom>
          <a:noFill/>
        </p:spPr>
      </p:pic>
      <p:pic>
        <p:nvPicPr>
          <p:cNvPr id="2053" name="Picture 5" descr="C:\Users\Кисуля\Desktop\скачанные файлы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89"/>
            <a:ext cx="3571900" cy="223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Ромашка -</a:t>
            </a: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4800" dirty="0"/>
              <a:t>ө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ймедак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Содержимое 5" descr="romash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788988"/>
            <a:ext cx="5143500" cy="5211762"/>
          </a:xfrm>
        </p:spPr>
      </p:pic>
      <p:sp>
        <p:nvSpPr>
          <p:cNvPr id="2052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1285875"/>
            <a:ext cx="3114675" cy="4929188"/>
          </a:xfrm>
        </p:spPr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Стоит в саду кудряшка-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Белая рубашка,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Сердечко золотое.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это такое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28625" y="357188"/>
            <a:ext cx="8258175" cy="6286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Ромашка - это растение.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Часто его называют полевым цветком.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Цветет ромашка летом и это очень красиво.</a:t>
            </a:r>
          </a:p>
        </p:txBody>
      </p:sp>
      <p:pic>
        <p:nvPicPr>
          <p:cNvPr id="3075" name="Picture 11" descr="http://m2.vgorode.ru/17601270/63677365/6.jpe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3125" b="3125"/>
          <a:stretch>
            <a:fillRect/>
          </a:stretch>
        </p:blipFill>
        <p:spPr bwMode="auto">
          <a:xfrm>
            <a:off x="857250" y="500063"/>
            <a:ext cx="7715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516</Words>
  <Application>Microsoft Office PowerPoint</Application>
  <PresentationFormat>Экран (4:3)</PresentationFormat>
  <Paragraphs>90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Ромашка - Төймедак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Его еще называют столетник, и используют давно в лечебных целях</vt:lpstr>
      <vt:lpstr>Сок алоэ имеет  неприятный запах и очень горький вкус</vt:lpstr>
      <vt:lpstr>Из-за того, что алоэ полезный, он применяется очень часто</vt:lpstr>
      <vt:lpstr>Алоэ богат минералами, витаминами, а еще обладает обезболивающим эффектом </vt:lpstr>
      <vt:lpstr>Поэтому его применяют при лечении горла, носа, зубов, а также при ушибах, ранах и ссадинах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Кисуля</dc:creator>
  <cp:lastModifiedBy>Admin</cp:lastModifiedBy>
  <cp:revision>20</cp:revision>
  <dcterms:created xsi:type="dcterms:W3CDTF">2016-05-15T15:41:52Z</dcterms:created>
  <dcterms:modified xsi:type="dcterms:W3CDTF">2019-11-29T12:36:51Z</dcterms:modified>
</cp:coreProperties>
</file>