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2" r:id="rId6"/>
    <p:sldId id="265" r:id="rId7"/>
    <p:sldId id="268" r:id="rId8"/>
    <p:sldId id="282" r:id="rId9"/>
    <p:sldId id="283" r:id="rId10"/>
    <p:sldId id="279" r:id="rId11"/>
    <p:sldId id="278" r:id="rId12"/>
    <p:sldId id="284" r:id="rId13"/>
    <p:sldId id="286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63B0-1744-4F28-A7EA-63CF825161E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4CFFB8-5E10-45D5-8170-99FA7A088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63B0-1744-4F28-A7EA-63CF825161E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FFB8-5E10-45D5-8170-99FA7A08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63B0-1744-4F28-A7EA-63CF825161E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FFB8-5E10-45D5-8170-99FA7A08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63B0-1744-4F28-A7EA-63CF825161E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FFB8-5E10-45D5-8170-99FA7A088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63B0-1744-4F28-A7EA-63CF825161E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4CFFB8-5E10-45D5-8170-99FA7A08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63B0-1744-4F28-A7EA-63CF825161E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FFB8-5E10-45D5-8170-99FA7A088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63B0-1744-4F28-A7EA-63CF825161E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FFB8-5E10-45D5-8170-99FA7A088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63B0-1744-4F28-A7EA-63CF825161E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FFB8-5E10-45D5-8170-99FA7A08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63B0-1744-4F28-A7EA-63CF825161E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FFB8-5E10-45D5-8170-99FA7A08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63B0-1744-4F28-A7EA-63CF825161E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FFB8-5E10-45D5-8170-99FA7A088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63B0-1744-4F28-A7EA-63CF825161E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4CFFB8-5E10-45D5-8170-99FA7A088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FA63B0-1744-4F28-A7EA-63CF825161E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4CFFB8-5E10-45D5-8170-99FA7A08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Activities</a:t>
            </a:r>
            <a:endParaRPr lang="en-US" sz="6600" dirty="0" smtClean="0">
              <a:latin typeface="Arial Black" pitchFamily="34" charset="0"/>
            </a:endParaRPr>
          </a:p>
          <a:p>
            <a:r>
              <a:rPr lang="en-US" sz="3300" dirty="0" smtClean="0">
                <a:latin typeface="Arial Black" pitchFamily="34" charset="0"/>
              </a:rPr>
              <a:t>Spotlight 5 Module </a:t>
            </a:r>
            <a:r>
              <a:rPr lang="en-US" sz="3300" dirty="0" smtClean="0">
                <a:latin typeface="Arial Black" pitchFamily="34" charset="0"/>
              </a:rPr>
              <a:t>10</a:t>
            </a:r>
            <a:endParaRPr lang="ru-RU" sz="3300" dirty="0"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Aharoni" pitchFamily="2" charset="-79"/>
                <a:cs typeface="Aharoni" pitchFamily="2" charset="-79"/>
              </a:rPr>
              <a:t>SUMMER</a:t>
            </a:r>
            <a:endParaRPr lang="ru-RU" sz="6000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Fill in the gaps :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1. </a:t>
            </a:r>
            <a:r>
              <a:rPr lang="ru-RU" sz="3600" dirty="0" smtClean="0">
                <a:solidFill>
                  <a:srgbClr val="FF0000"/>
                </a:solidFill>
              </a:rPr>
              <a:t>-</a:t>
            </a:r>
            <a:r>
              <a:rPr lang="en-US" sz="3600" dirty="0" smtClean="0"/>
              <a:t> in the sea.</a:t>
            </a:r>
          </a:p>
          <a:p>
            <a:pPr>
              <a:buNone/>
            </a:pPr>
            <a:r>
              <a:rPr lang="ru-RU" sz="3600" dirty="0" smtClean="0"/>
              <a:t>2</a:t>
            </a:r>
            <a:r>
              <a:rPr lang="en-US" sz="3600" dirty="0" smtClean="0"/>
              <a:t>.  </a:t>
            </a:r>
            <a:r>
              <a:rPr lang="ru-RU" sz="3600" dirty="0" smtClean="0">
                <a:solidFill>
                  <a:srgbClr val="FF0000"/>
                </a:solidFill>
              </a:rPr>
              <a:t>-</a:t>
            </a:r>
            <a:r>
              <a:rPr lang="en-US" sz="3600" dirty="0" smtClean="0"/>
              <a:t> on the beach.</a:t>
            </a:r>
          </a:p>
          <a:p>
            <a:pPr>
              <a:buNone/>
            </a:pPr>
            <a:r>
              <a:rPr lang="ru-RU" sz="3600" dirty="0" smtClean="0"/>
              <a:t>3</a:t>
            </a:r>
            <a:r>
              <a:rPr lang="en-US" sz="3600" dirty="0" smtClean="0"/>
              <a:t>.  </a:t>
            </a:r>
            <a:r>
              <a:rPr lang="ru-RU" sz="3600" dirty="0" smtClean="0">
                <a:solidFill>
                  <a:srgbClr val="FF0000"/>
                </a:solidFill>
              </a:rPr>
              <a:t>-</a:t>
            </a:r>
            <a:r>
              <a:rPr lang="en-US" sz="3600" dirty="0" smtClean="0"/>
              <a:t> sport games.</a:t>
            </a:r>
          </a:p>
          <a:p>
            <a:pPr>
              <a:buNone/>
            </a:pPr>
            <a:r>
              <a:rPr lang="ru-RU" sz="3600" dirty="0" smtClean="0"/>
              <a:t>4</a:t>
            </a:r>
            <a:r>
              <a:rPr lang="en-US" sz="3600" dirty="0" smtClean="0"/>
              <a:t>.  </a:t>
            </a:r>
            <a:r>
              <a:rPr lang="ru-RU" sz="3600" dirty="0" smtClean="0">
                <a:solidFill>
                  <a:srgbClr val="FF0000"/>
                </a:solidFill>
              </a:rPr>
              <a:t>-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campfires.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Fill in the gaps :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1. </a:t>
            </a:r>
            <a:r>
              <a:rPr lang="en-US" sz="3600" dirty="0" smtClean="0">
                <a:solidFill>
                  <a:srgbClr val="FF0000"/>
                </a:solidFill>
              </a:rPr>
              <a:t>swim</a:t>
            </a:r>
            <a:r>
              <a:rPr lang="en-US" sz="3600" dirty="0" smtClean="0"/>
              <a:t> in the sea.</a:t>
            </a:r>
          </a:p>
          <a:p>
            <a:pPr>
              <a:buNone/>
            </a:pPr>
            <a:r>
              <a:rPr lang="ru-RU" sz="3600" dirty="0" smtClean="0"/>
              <a:t>2</a:t>
            </a:r>
            <a:r>
              <a:rPr lang="en-US" sz="3600" dirty="0" smtClean="0"/>
              <a:t>. </a:t>
            </a:r>
            <a:r>
              <a:rPr lang="en-US" sz="3600" dirty="0" smtClean="0">
                <a:solidFill>
                  <a:srgbClr val="FF0000"/>
                </a:solidFill>
              </a:rPr>
              <a:t>sunbathe</a:t>
            </a:r>
            <a:r>
              <a:rPr lang="en-US" sz="3600" dirty="0" smtClean="0"/>
              <a:t> on the beach.</a:t>
            </a:r>
          </a:p>
          <a:p>
            <a:pPr>
              <a:buNone/>
            </a:pPr>
            <a:r>
              <a:rPr lang="ru-RU" sz="3600" dirty="0" smtClean="0"/>
              <a:t>3</a:t>
            </a:r>
            <a:r>
              <a:rPr lang="en-US" sz="3600" dirty="0" smtClean="0"/>
              <a:t>. </a:t>
            </a:r>
            <a:r>
              <a:rPr lang="en-US" sz="3600" dirty="0" smtClean="0">
                <a:solidFill>
                  <a:srgbClr val="FF0000"/>
                </a:solidFill>
              </a:rPr>
              <a:t>play</a:t>
            </a:r>
            <a:r>
              <a:rPr lang="en-US" sz="3600" dirty="0" smtClean="0"/>
              <a:t> sport games.</a:t>
            </a:r>
          </a:p>
          <a:p>
            <a:pPr>
              <a:buNone/>
            </a:pPr>
            <a:r>
              <a:rPr lang="ru-RU" sz="3600" dirty="0" smtClean="0"/>
              <a:t>4</a:t>
            </a:r>
            <a:r>
              <a:rPr lang="en-US" sz="3600" dirty="0" smtClean="0"/>
              <a:t>. </a:t>
            </a:r>
            <a:r>
              <a:rPr lang="en-US" sz="3600" dirty="0" smtClean="0">
                <a:solidFill>
                  <a:srgbClr val="FF0000"/>
                </a:solidFill>
              </a:rPr>
              <a:t>enjoy </a:t>
            </a:r>
            <a:r>
              <a:rPr lang="en-US" sz="3600" dirty="0" smtClean="0"/>
              <a:t>campfires.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holiday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57200" y="1484785"/>
            <a:ext cx="7427168" cy="4536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hiking holiday</a:t>
            </a:r>
            <a:endParaRPr lang="ru-RU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cruise</a:t>
            </a: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beach holiday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camping holiday</a:t>
            </a:r>
            <a:endParaRPr lang="ru-RU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sightseeing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tour</a:t>
            </a:r>
            <a:endParaRPr lang="ru-RU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activity holiday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354" y="2456598"/>
            <a:ext cx="4558769" cy="1474623"/>
          </a:xfrm>
        </p:spPr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Let’s Travel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9709" y="455554"/>
            <a:ext cx="294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b</a:t>
            </a:r>
            <a:r>
              <a:rPr lang="en-US" sz="3200" dirty="0" smtClean="0">
                <a:latin typeface="Comic Sans MS" panose="030F0702030302020204" pitchFamily="66" charset="0"/>
              </a:rPr>
              <a:t>y bus/coach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1340768"/>
            <a:ext cx="16377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by </a:t>
            </a:r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train</a:t>
            </a:r>
            <a:endParaRPr lang="ru-RU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12903" y="3877510"/>
            <a:ext cx="14227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by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ship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26366" y="4250358"/>
            <a:ext cx="1576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by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plain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746" y="4257323"/>
            <a:ext cx="15456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by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bike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1084" y="1040328"/>
            <a:ext cx="17567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by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averlyhighschool.net/wp-content/uploads/sites/25/2015/06/school-bus-clipart-MKTjjygi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952" y="1214333"/>
            <a:ext cx="2112359" cy="13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ixabay.com/static/uploads/photo/2015/09/23/10/20/car-953357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60" y="1511622"/>
            <a:ext cx="1994148" cy="13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lord.com/wp-content/uploads/2015/01/train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7004" y="2348880"/>
            <a:ext cx="1801457" cy="11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oastbikeshare.com/assets/images/content/bik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56" y="4835133"/>
            <a:ext cx="1674587" cy="14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pngimg.com/upload/plane_PNG525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44352"/>
            <a:ext cx="1832700" cy="104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confusedprodimages.azureedge.net/media/themes/fab-four/hero-images/specialist/travel-insurance/cruise.png?h=327&amp;w=327&amp;la=en-GB&amp;hash=A15C6CF27BD95C664E142016EE3F5AD92F3CC7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3813" y="3991082"/>
            <a:ext cx="2150187" cy="286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185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229600" cy="5832648"/>
          </a:xfrm>
        </p:spPr>
        <p:txBody>
          <a:bodyPr>
            <a:normAutofit lnSpcReduction="10000"/>
          </a:bodyPr>
          <a:lstStyle/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Задание </a:t>
            </a:r>
            <a:r>
              <a:rPr lang="ru-RU" dirty="0" smtClean="0"/>
              <a:t>: составьте небольшой рассказ </a:t>
            </a:r>
            <a:r>
              <a:rPr lang="ru-RU" dirty="0" smtClean="0"/>
              <a:t>о </a:t>
            </a:r>
            <a:r>
              <a:rPr lang="ru-RU" dirty="0" smtClean="0"/>
              <a:t>своем любимом виде отдыха летом. </a:t>
            </a:r>
            <a:r>
              <a:rPr lang="ru-RU" smtClean="0"/>
              <a:t>Расскажите, </a:t>
            </a:r>
            <a:r>
              <a:rPr lang="ru-RU" dirty="0" smtClean="0"/>
              <a:t>каким транспортом вы любите путешествовать, что любите делать и какие чувства вызывает у вас отдых.</a:t>
            </a:r>
          </a:p>
          <a:p>
            <a:pPr algn="just"/>
            <a:endParaRPr lang="ru-RU" dirty="0" smtClean="0"/>
          </a:p>
          <a:p>
            <a:r>
              <a:rPr lang="ru-RU" dirty="0" smtClean="0"/>
              <a:t>Образец рассказа ученика</a:t>
            </a:r>
            <a:r>
              <a:rPr lang="ru-RU" b="1" i="1" dirty="0" smtClean="0"/>
              <a:t>: </a:t>
            </a:r>
            <a:endParaRPr lang="ru-RU" dirty="0" smtClean="0"/>
          </a:p>
          <a:p>
            <a:pPr algn="just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type of holidays is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 beach holiday.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I like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travelling by car there. In summer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I like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swimming in the sea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and sunbathing on a sandy beach.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very relaxing.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sunbathing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Светлана\Desktop\depositphotos_149473682-stock-illustration-beach-lounger-and-sun-umbr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173144" cy="4782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sailing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а\Desktop\1518416547_image0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820139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swimming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ветлана\Desktop\plava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912768" cy="5144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fishing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лана\Desktop\hello_html_2071f8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405140" cy="4779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hiking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Светлана\Desktop\hiker-33326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4104353" cy="4662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 Feeling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147248" cy="530218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tiring –</a:t>
            </a:r>
            <a:r>
              <a:rPr lang="ru-RU" sz="3600" b="1" dirty="0" smtClean="0"/>
              <a:t>утомительный </a:t>
            </a:r>
            <a:endParaRPr lang="en-US" sz="3600" b="1" dirty="0" smtClean="0"/>
          </a:p>
          <a:p>
            <a:r>
              <a:rPr lang="en-US" sz="3600" b="1" dirty="0" smtClean="0"/>
              <a:t>boring</a:t>
            </a:r>
            <a:r>
              <a:rPr lang="ru-RU" sz="3600" b="1" dirty="0" smtClean="0"/>
              <a:t> - скучный</a:t>
            </a:r>
            <a:endParaRPr lang="en-US" sz="3600" b="1" dirty="0" smtClean="0"/>
          </a:p>
          <a:p>
            <a:r>
              <a:rPr lang="en-US" sz="3600" b="1" dirty="0" smtClean="0"/>
              <a:t>dangerous</a:t>
            </a:r>
            <a:r>
              <a:rPr lang="ru-RU" sz="3600" b="1" dirty="0" smtClean="0"/>
              <a:t> - опасный</a:t>
            </a:r>
            <a:endParaRPr lang="en-US" sz="3600" b="1" dirty="0" smtClean="0"/>
          </a:p>
          <a:p>
            <a:r>
              <a:rPr lang="en-US" sz="3600" b="1" dirty="0" smtClean="0"/>
              <a:t>relaxing</a:t>
            </a:r>
            <a:r>
              <a:rPr lang="ru-RU" sz="3600" b="1" dirty="0" smtClean="0"/>
              <a:t> –расслабляющий, спокойный</a:t>
            </a:r>
            <a:endParaRPr lang="en-US" sz="3600" b="1" dirty="0" smtClean="0"/>
          </a:p>
          <a:p>
            <a:r>
              <a:rPr lang="en-US" sz="3600" b="1" dirty="0" smtClean="0"/>
              <a:t>exciting</a:t>
            </a:r>
            <a:r>
              <a:rPr lang="ru-RU" sz="3600" b="1" dirty="0" smtClean="0"/>
              <a:t>-волнующий, захватывающий</a:t>
            </a:r>
            <a:endParaRPr lang="en-US" sz="3600" b="1" dirty="0" smtClean="0"/>
          </a:p>
          <a:p>
            <a:r>
              <a:rPr lang="en-US" sz="3600" b="1" dirty="0" smtClean="0"/>
              <a:t>fun</a:t>
            </a:r>
            <a:r>
              <a:rPr lang="ru-RU" sz="3600" b="1" dirty="0" smtClean="0"/>
              <a:t> –веселый</a:t>
            </a:r>
          </a:p>
          <a:p>
            <a:r>
              <a:rPr lang="en-US" sz="3600" b="1" dirty="0" smtClean="0"/>
              <a:t>enjoyable-</a:t>
            </a:r>
            <a:r>
              <a:rPr lang="ru-RU" sz="3600" b="1" dirty="0" smtClean="0"/>
              <a:t>приятный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Fill in the gaps with: </a:t>
            </a:r>
            <a:r>
              <a:rPr lang="en-US" sz="3200" b="1" u="sng" dirty="0" smtClean="0">
                <a:solidFill>
                  <a:srgbClr val="C00000"/>
                </a:solidFill>
              </a:rPr>
              <a:t>tiring, fun, relaxing, dangerous (2), boring.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1. Hiking is hard work. It’s very ________________.</a:t>
            </a:r>
          </a:p>
          <a:p>
            <a:r>
              <a:rPr lang="en-US" dirty="0" smtClean="0"/>
              <a:t>2. I don’t enjoy sunbathing. I find it ____________.</a:t>
            </a:r>
          </a:p>
          <a:p>
            <a:r>
              <a:rPr lang="en-US" dirty="0" smtClean="0"/>
              <a:t>3. I can’t swim, so I won’t ever go white water rafting because it will be ____________.</a:t>
            </a:r>
          </a:p>
          <a:p>
            <a:r>
              <a:rPr lang="en-US" dirty="0" smtClean="0"/>
              <a:t>4. I think fishing is very quiet and ______________.</a:t>
            </a:r>
          </a:p>
          <a:p>
            <a:r>
              <a:rPr lang="en-US" dirty="0" smtClean="0"/>
              <a:t>5. I never go scuba diving because it is _____________.</a:t>
            </a:r>
          </a:p>
          <a:p>
            <a:r>
              <a:rPr lang="en-US" dirty="0" smtClean="0"/>
              <a:t>6. I want to try sailing. I think it will be lots of ___________.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Keys: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Hiking is hard work. It’s very </a:t>
            </a:r>
            <a:r>
              <a:rPr lang="en-US" sz="2800" b="1" u="sng" dirty="0" smtClean="0">
                <a:solidFill>
                  <a:srgbClr val="C00000"/>
                </a:solidFill>
              </a:rPr>
              <a:t>tiring</a:t>
            </a:r>
            <a:r>
              <a:rPr lang="en-US" dirty="0" smtClean="0"/>
              <a:t>_.</a:t>
            </a:r>
          </a:p>
          <a:p>
            <a:r>
              <a:rPr lang="en-US" dirty="0" smtClean="0"/>
              <a:t>2. I don’t enjoy sunbathing. I find it </a:t>
            </a:r>
            <a:r>
              <a:rPr lang="en-US" sz="2800" b="1" u="sng" dirty="0" smtClean="0">
                <a:solidFill>
                  <a:srgbClr val="C00000"/>
                </a:solidFill>
              </a:rPr>
              <a:t>boring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I can’t swim, so I won’t ever go white water rafting because it will be  </a:t>
            </a:r>
            <a:r>
              <a:rPr lang="en-US" sz="2800" b="1" u="sng" dirty="0" smtClean="0">
                <a:solidFill>
                  <a:srgbClr val="C00000"/>
                </a:solidFill>
              </a:rPr>
              <a:t>dangerous</a:t>
            </a:r>
            <a:r>
              <a:rPr lang="en-US" dirty="0" smtClean="0"/>
              <a:t>_.</a:t>
            </a:r>
          </a:p>
          <a:p>
            <a:r>
              <a:rPr lang="en-US" dirty="0" smtClean="0"/>
              <a:t>4. I think fishing is very quiet and </a:t>
            </a:r>
            <a:r>
              <a:rPr lang="en-US" sz="2800" b="1" u="sng" dirty="0" smtClean="0">
                <a:solidFill>
                  <a:srgbClr val="C00000"/>
                </a:solidFill>
              </a:rPr>
              <a:t>relaxing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5. I never go scuba diving because it is </a:t>
            </a:r>
            <a:r>
              <a:rPr lang="en-US" sz="2800" b="1" u="sng" dirty="0" smtClean="0">
                <a:solidFill>
                  <a:srgbClr val="C00000"/>
                </a:solidFill>
              </a:rPr>
              <a:t>dangerous</a:t>
            </a:r>
            <a:r>
              <a:rPr lang="en-US" dirty="0" smtClean="0"/>
              <a:t>_.</a:t>
            </a:r>
          </a:p>
          <a:p>
            <a:r>
              <a:rPr lang="en-US" dirty="0" smtClean="0"/>
              <a:t>6. I want to try sailing. I think it will be lots of </a:t>
            </a:r>
            <a:r>
              <a:rPr lang="en-US" sz="2800" b="1" u="sng" dirty="0" smtClean="0">
                <a:solidFill>
                  <a:srgbClr val="C00000"/>
                </a:solidFill>
              </a:rPr>
              <a:t>fun.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326</TotalTime>
  <Words>383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SUMMER</vt:lpstr>
      <vt:lpstr>sunbathing</vt:lpstr>
      <vt:lpstr>sailing</vt:lpstr>
      <vt:lpstr>swimming</vt:lpstr>
      <vt:lpstr>fishing</vt:lpstr>
      <vt:lpstr>hiking</vt:lpstr>
      <vt:lpstr> Feeling</vt:lpstr>
      <vt:lpstr>Fill in the gaps with: tiring, fun, relaxing, dangerous (2), boring.</vt:lpstr>
      <vt:lpstr>Keys:</vt:lpstr>
      <vt:lpstr>Fill in the gaps :  </vt:lpstr>
      <vt:lpstr>Fill in the gaps :  </vt:lpstr>
      <vt:lpstr>Types of holiday</vt:lpstr>
      <vt:lpstr>Let’s Travel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fun</dc:title>
  <dc:creator>пользователь</dc:creator>
  <cp:lastModifiedBy>Светлана</cp:lastModifiedBy>
  <cp:revision>34</cp:revision>
  <dcterms:created xsi:type="dcterms:W3CDTF">2017-04-08T09:18:26Z</dcterms:created>
  <dcterms:modified xsi:type="dcterms:W3CDTF">2020-05-20T11:05:04Z</dcterms:modified>
</cp:coreProperties>
</file>