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8" r:id="rId2"/>
    <p:sldId id="274" r:id="rId3"/>
    <p:sldId id="276" r:id="rId4"/>
    <p:sldId id="269" r:id="rId5"/>
    <p:sldId id="273" r:id="rId6"/>
    <p:sldId id="275" r:id="rId7"/>
    <p:sldId id="270" r:id="rId8"/>
    <p:sldId id="271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22A9C-B57E-49E1-B54B-547952193BC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148D0-A0D0-4399-9158-CD16D566E9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9FD17AE-58FD-44CD-BF0F-EB71E8B6A33E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C625A9-61DE-4F24-8F7A-B81D42784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ENGLISH\ENGLISH Биболетова\Биболетова 2020-2025\2020-2025\2 класс\Биболетова к презентациям\img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785794"/>
            <a:ext cx="6989255" cy="5241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329510" cy="6323670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Rule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описания человека или животного мы используем специальные слова-прилагательные,  которые отвечают на вопросы: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какой? Какая? Какие?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Happy-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счастливый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sad-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грустный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slim-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худой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fat-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полный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ENGLISH\ENGLISH Биболетова\Биболетова 2020-2025\2020-2025\2 класс\Биболетова к презентациям\enjoy-english-2-klass-bibolietova-m-z-mr-rule-kartinka_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000892" y="3500438"/>
            <a:ext cx="1996556" cy="30527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40108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/>
              <a:t>happy </a:t>
            </a:r>
            <a:r>
              <a:rPr lang="en-US" sz="4800" dirty="0" smtClean="0"/>
              <a:t>[</a:t>
            </a:r>
            <a:r>
              <a:rPr lang="en-US" sz="4800" dirty="0" err="1" smtClean="0"/>
              <a:t>hæpi</a:t>
            </a:r>
            <a:r>
              <a:rPr lang="en-US" sz="4800" dirty="0" smtClean="0"/>
              <a:t>]  </a:t>
            </a:r>
            <a:r>
              <a:rPr lang="ru-RU" sz="4800" dirty="0" smtClean="0"/>
              <a:t>счастливый</a:t>
            </a:r>
          </a:p>
          <a:p>
            <a:pPr>
              <a:buNone/>
            </a:pPr>
            <a:r>
              <a:rPr lang="en-US" sz="4800" b="1" dirty="0" smtClean="0"/>
              <a:t>sad</a:t>
            </a:r>
            <a:r>
              <a:rPr lang="en-US" sz="4800" dirty="0" smtClean="0"/>
              <a:t>     [</a:t>
            </a:r>
            <a:r>
              <a:rPr lang="en-US" sz="4800" dirty="0" err="1" smtClean="0"/>
              <a:t>sæd</a:t>
            </a:r>
            <a:r>
              <a:rPr lang="en-US" sz="4800" dirty="0" smtClean="0"/>
              <a:t>]</a:t>
            </a:r>
            <a:r>
              <a:rPr lang="ru-RU" sz="4800" dirty="0" smtClean="0"/>
              <a:t> </a:t>
            </a:r>
            <a:r>
              <a:rPr lang="en-US" sz="4800" dirty="0" smtClean="0"/>
              <a:t>      </a:t>
            </a:r>
            <a:r>
              <a:rPr lang="ru-RU" sz="4800" dirty="0" smtClean="0"/>
              <a:t>грустный</a:t>
            </a:r>
          </a:p>
          <a:p>
            <a:pPr>
              <a:buNone/>
            </a:pPr>
            <a:r>
              <a:rPr lang="en-US" sz="4800" b="1" dirty="0" smtClean="0"/>
              <a:t>fat</a:t>
            </a:r>
            <a:r>
              <a:rPr lang="en-US" sz="4800" dirty="0" smtClean="0"/>
              <a:t>      [</a:t>
            </a:r>
            <a:r>
              <a:rPr lang="en-US" sz="4800" dirty="0" err="1" smtClean="0"/>
              <a:t>fæt</a:t>
            </a:r>
            <a:r>
              <a:rPr lang="en-US" sz="4800" dirty="0" smtClean="0"/>
              <a:t>]</a:t>
            </a:r>
            <a:r>
              <a:rPr lang="ru-RU" sz="4800" dirty="0" smtClean="0"/>
              <a:t> </a:t>
            </a:r>
            <a:r>
              <a:rPr lang="en-US" sz="4800" dirty="0" smtClean="0"/>
              <a:t>   </a:t>
            </a:r>
            <a:r>
              <a:rPr lang="ru-RU" sz="4800" dirty="0" smtClean="0"/>
              <a:t>полный</a:t>
            </a:r>
          </a:p>
          <a:p>
            <a:pPr>
              <a:buNone/>
            </a:pPr>
            <a:r>
              <a:rPr lang="en-US" sz="4800" b="1" dirty="0" smtClean="0"/>
              <a:t>slim</a:t>
            </a:r>
            <a:r>
              <a:rPr lang="en-US" sz="4800" dirty="0" smtClean="0"/>
              <a:t>    [slim]</a:t>
            </a:r>
            <a:r>
              <a:rPr lang="ru-RU" sz="4800" dirty="0" smtClean="0"/>
              <a:t> </a:t>
            </a:r>
            <a:r>
              <a:rPr lang="en-US" sz="4800" dirty="0" smtClean="0"/>
              <a:t>   </a:t>
            </a:r>
            <a:r>
              <a:rPr lang="ru-RU" sz="4800" dirty="0" smtClean="0"/>
              <a:t>худой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501122" cy="3143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smtClean="0">
                <a:solidFill>
                  <a:schemeClr val="tx1"/>
                </a:solidFill>
              </a:rPr>
              <a:t> Peter        </a:t>
            </a:r>
            <a:r>
              <a:rPr lang="en-US" dirty="0" smtClean="0">
                <a:solidFill>
                  <a:srgbClr val="FF0000"/>
                </a:solidFill>
              </a:rPr>
              <a:t>is           </a:t>
            </a:r>
            <a:r>
              <a:rPr lang="en-US" dirty="0" smtClean="0">
                <a:solidFill>
                  <a:schemeClr val="tx1"/>
                </a:solidFill>
              </a:rPr>
              <a:t>happy.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            Sad.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            Fat.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            Slim</a:t>
            </a:r>
            <a:r>
              <a:rPr lang="en-US" dirty="0" smtClean="0"/>
              <a:t>.</a:t>
            </a:r>
            <a:br>
              <a:rPr lang="en-US" dirty="0" smtClean="0"/>
            </a:br>
            <a:endParaRPr lang="ru-RU" dirty="0"/>
          </a:p>
        </p:txBody>
      </p:sp>
      <p:pic>
        <p:nvPicPr>
          <p:cNvPr id="2050" name="Picture 2" descr="C:\ENGLISH\ENGLISH Биболетова\Биболетова 2020-2025\2020-2025\2 класс\Биболетова к презентациям\63_1л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876"/>
            <a:ext cx="7406852" cy="30718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285728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214678" y="21429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57818" y="285728"/>
            <a:ext cx="914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357554" y="92867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501122" cy="3143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smtClean="0">
                <a:solidFill>
                  <a:schemeClr val="tx1"/>
                </a:solidFill>
              </a:rPr>
              <a:t>(Peter)      </a:t>
            </a:r>
            <a:r>
              <a:rPr lang="en-US" dirty="0" smtClean="0">
                <a:solidFill>
                  <a:srgbClr val="FF0000"/>
                </a:solidFill>
              </a:rPr>
              <a:t>is           </a:t>
            </a:r>
            <a:r>
              <a:rPr lang="en-US" dirty="0" smtClean="0">
                <a:solidFill>
                  <a:schemeClr val="tx1"/>
                </a:solidFill>
              </a:rPr>
              <a:t>happy.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            Sad.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            Fat.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            Slim</a:t>
            </a:r>
            <a:r>
              <a:rPr lang="en-US" dirty="0" smtClean="0"/>
              <a:t>.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285728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214678" y="21429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57818" y="285728"/>
            <a:ext cx="914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357554" y="92867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6072198" y="5857892"/>
            <a:ext cx="2643206" cy="5978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3286148" cy="1090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000372"/>
            <a:ext cx="2857520" cy="1304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286256"/>
            <a:ext cx="3000396" cy="9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5214950"/>
            <a:ext cx="2786082" cy="133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929618" cy="4500570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Rule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вы хотите сказать, что человек  или животное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является грустным или худым, после глагола-связки необходимо поставить отрицательную частицу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not.</a:t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ENGLISH\ENGLISH Биболетова\Биболетова 2020-2025\2020-2025\2 класс\Биболетова к презентациям\enjoy-english-2-klass-bibolietova-m-z-mr-rule-kartinka_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000892" y="3500438"/>
            <a:ext cx="1996556" cy="305275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14348" y="435769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143108" y="4357694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4286256"/>
            <a:ext cx="914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357422" y="5072074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4348" y="5715016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He       </a:t>
            </a:r>
            <a:r>
              <a:rPr lang="en-US" sz="4000" b="1" dirty="0" smtClean="0">
                <a:solidFill>
                  <a:srgbClr val="FF0000"/>
                </a:solidFill>
              </a:rPr>
              <a:t>is</a:t>
            </a:r>
            <a:r>
              <a:rPr lang="en-US" sz="4000" b="1" dirty="0" smtClean="0"/>
              <a:t>    not      sad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572008"/>
            <a:ext cx="1143008" cy="67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501122" cy="3143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</a:t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smtClean="0">
                <a:solidFill>
                  <a:schemeClr val="tx1"/>
                </a:solidFill>
              </a:rPr>
              <a:t> Peter        </a:t>
            </a:r>
            <a:r>
              <a:rPr lang="en-US" dirty="0" smtClean="0">
                <a:solidFill>
                  <a:srgbClr val="FF0000"/>
                </a:solidFill>
              </a:rPr>
              <a:t>is      </a:t>
            </a:r>
            <a:r>
              <a:rPr lang="en-US" dirty="0" smtClean="0">
                <a:solidFill>
                  <a:schemeClr val="tx1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happy.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                Sad.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                Fat.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                                         Slim.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285728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214678" y="21429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072198" y="357166"/>
            <a:ext cx="914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357554" y="92867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7500958" y="5857892"/>
            <a:ext cx="195242" cy="597844"/>
          </a:xfrm>
        </p:spPr>
        <p:txBody>
          <a:bodyPr/>
          <a:lstStyle/>
          <a:p>
            <a:endParaRPr lang="ru-RU"/>
          </a:p>
        </p:txBody>
      </p:sp>
      <p:pic>
        <p:nvPicPr>
          <p:cNvPr id="3075" name="Picture 3" descr="C:\ENGLISH\ENGLISH Биболетова\Биболетова 2020-2025\2020-2025\2 класс\Биболетова к презентациям\uchieniki-liesnoi-shkoly-umk-bibolietova-m-z-3-klass_10о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214818"/>
            <a:ext cx="1500198" cy="2311310"/>
          </a:xfrm>
          <a:prstGeom prst="rect">
            <a:avLst/>
          </a:prstGeom>
          <a:noFill/>
        </p:spPr>
      </p:pic>
      <p:pic>
        <p:nvPicPr>
          <p:cNvPr id="3076" name="Picture 4" descr="C:\ENGLISH\ENGLISH Биболетова\Биболетова 2020-2025\2020-2025\2 класс\Биболетова к презентациям\uchieniki-liesnoi-shkoly-umk-bibolietova-m-z-3-klass_4п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4357694"/>
            <a:ext cx="1643074" cy="2256627"/>
          </a:xfrm>
          <a:prstGeom prst="rect">
            <a:avLst/>
          </a:prstGeom>
          <a:noFill/>
        </p:spPr>
      </p:pic>
      <p:pic>
        <p:nvPicPr>
          <p:cNvPr id="3077" name="Picture 5" descr="C:\ENGLISH\ENGLISH Биболетова\Биболетова 2020-2025\2020-2025\2 класс\Биболетова к презентациям\uchieniki-liesnoi-shkoly-umk-bibolietova-m-z-3-klass_6р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4214818"/>
            <a:ext cx="1428760" cy="2482763"/>
          </a:xfrm>
          <a:prstGeom prst="rect">
            <a:avLst/>
          </a:prstGeom>
          <a:noFill/>
        </p:spPr>
      </p:pic>
      <p:pic>
        <p:nvPicPr>
          <p:cNvPr id="3078" name="Picture 6" descr="C:\ENGLISH\ENGLISH Биболетова\Биболетова 2020-2025\2020-2025\2 класс\Биболетова к презентациям\uchieniki-liesnoi-shkoly-umk-bibolietova-m-z-3-klass_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4500570"/>
            <a:ext cx="1390650" cy="2085975"/>
          </a:xfrm>
          <a:prstGeom prst="rect">
            <a:avLst/>
          </a:prstGeom>
          <a:noFill/>
        </p:spPr>
      </p:pic>
      <p:pic>
        <p:nvPicPr>
          <p:cNvPr id="3079" name="Picture 7" descr="C:\ENGLISH\ENGLISH Биболетова\Биболетова 2020-2025\2020-2025\2 класс\Биболетова к презентациям\uchieniki-liesnoi-shkoly-umk-bibolietova-m-z-3-klass_2л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4250716"/>
            <a:ext cx="1357321" cy="2607284"/>
          </a:xfrm>
          <a:prstGeom prst="rect">
            <a:avLst/>
          </a:prstGeom>
          <a:noFill/>
        </p:spPr>
      </p:pic>
      <p:pic>
        <p:nvPicPr>
          <p:cNvPr id="3080" name="Picture 8" descr="C:\ENGLISH\ENGLISH Биболетова\Биболетова 2020-2025\2020-2025\2 класс\Биболетова к презентациям\uchieniki-liesnoi-shkoly-umk-bibolietova-m-z-3-klass_7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82" y="4429132"/>
            <a:ext cx="1428760" cy="2097149"/>
          </a:xfrm>
          <a:prstGeom prst="rect">
            <a:avLst/>
          </a:prstGeom>
          <a:noFill/>
        </p:spPr>
      </p:pic>
      <p:pic>
        <p:nvPicPr>
          <p:cNvPr id="3081" name="Picture 9" descr="C:\ENGLISH\ENGLISH Биболетова\Биболетова 2020-2025\2020-2025\2 класс\Биболетова к презентациям\лп.jpe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1928802"/>
            <a:ext cx="1161404" cy="2290769"/>
          </a:xfrm>
          <a:prstGeom prst="rect">
            <a:avLst/>
          </a:prstGeom>
          <a:noFill/>
        </p:spPr>
      </p:pic>
      <p:pic>
        <p:nvPicPr>
          <p:cNvPr id="3082" name="Picture 10" descr="C:\ENGLISH\ENGLISH Биболетова\Биболетова 2020-2025\2020-2025\2 класс\Биболетова к презентациям\p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57356" y="2214554"/>
            <a:ext cx="1361524" cy="1928826"/>
          </a:xfrm>
          <a:prstGeom prst="rect">
            <a:avLst/>
          </a:prstGeom>
          <a:noFill/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71868" y="2285992"/>
            <a:ext cx="11334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714876" y="500042"/>
            <a:ext cx="1143008" cy="67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57158" y="3786190"/>
            <a:ext cx="7000924" cy="25717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</a:t>
            </a:r>
            <a:r>
              <a:rPr lang="en-US" sz="3600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>
                <a:solidFill>
                  <a:schemeClr val="tx1"/>
                </a:solidFill>
              </a:rPr>
              <a:t>          (Peter)      sad?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Yes</a:t>
            </a:r>
            <a:r>
              <a:rPr lang="en-US" sz="3600" dirty="0" smtClean="0">
                <a:solidFill>
                  <a:schemeClr val="tx1"/>
                </a:solidFill>
              </a:rPr>
              <a:t>,                .   </a:t>
            </a:r>
            <a:r>
              <a:rPr lang="en-US" sz="3600" dirty="0" smtClean="0">
                <a:solidFill>
                  <a:srgbClr val="FF0000"/>
                </a:solidFill>
              </a:rPr>
              <a:t>No</a:t>
            </a:r>
            <a:r>
              <a:rPr lang="en-US" sz="3600" dirty="0" smtClean="0">
                <a:solidFill>
                  <a:schemeClr val="tx1"/>
                </a:solidFill>
              </a:rPr>
              <a:t>,                    .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          He    </a:t>
            </a:r>
            <a:r>
              <a:rPr lang="en-US" sz="3600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>
                <a:solidFill>
                  <a:schemeClr val="tx1"/>
                </a:solidFill>
              </a:rPr>
              <a:t>.             He   </a:t>
            </a:r>
            <a:r>
              <a:rPr lang="en-US" sz="3600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>
                <a:solidFill>
                  <a:schemeClr val="tx1"/>
                </a:solidFill>
              </a:rPr>
              <a:t>   not.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28596" y="428604"/>
            <a:ext cx="6929486" cy="221457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Если вы хотите задать вопрос о</a:t>
            </a:r>
            <a:r>
              <a:rPr lang="en-US" dirty="0" smtClean="0"/>
              <a:t> </a:t>
            </a:r>
            <a:r>
              <a:rPr lang="ru-RU" dirty="0" smtClean="0"/>
              <a:t>внешности или характере человека или животного, глагол</a:t>
            </a:r>
            <a:r>
              <a:rPr lang="en-US" dirty="0" smtClean="0"/>
              <a:t>-</a:t>
            </a:r>
            <a:r>
              <a:rPr lang="ru-RU" dirty="0" smtClean="0"/>
              <a:t>связку 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ru-RU" dirty="0" smtClean="0"/>
              <a:t> необходимо поставить на первое место.</a:t>
            </a:r>
          </a:p>
          <a:p>
            <a:endParaRPr lang="ru-RU" dirty="0"/>
          </a:p>
        </p:txBody>
      </p:sp>
      <p:pic>
        <p:nvPicPr>
          <p:cNvPr id="5122" name="Picture 2" descr="C:\ENGLISH\ENGLISH Биболетова\Биболетова 2020-2025\2020-2025\2 класс\Биболетова к презентациям\enjoy-english-2-klass-bibolietova-m-z-mr-rule-kartinka_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3857628"/>
            <a:ext cx="1822131" cy="278605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786050" y="257174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85786" y="2571744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857752" y="2500306"/>
            <a:ext cx="914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2714620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?</a:t>
            </a:r>
            <a:endParaRPr lang="ru-RU" sz="44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000100" y="3214686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428728" y="4643446"/>
            <a:ext cx="642942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357422" y="4643446"/>
            <a:ext cx="714380" cy="64294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2500298" y="5143512"/>
            <a:ext cx="428628" cy="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572000" y="4572008"/>
            <a:ext cx="642942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357818" y="4572008"/>
            <a:ext cx="714380" cy="64294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5500694" y="5072074"/>
            <a:ext cx="428628" cy="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786322"/>
            <a:ext cx="844265" cy="50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429000"/>
            <a:ext cx="8115328" cy="142876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                        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 flipH="1">
            <a:off x="6715140" y="6479624"/>
            <a:ext cx="2017378" cy="9264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7" name="Picture 3" descr="F:\Биболетова к презентациям\32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643314"/>
            <a:ext cx="8303654" cy="307659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714612" y="214290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285852" y="142852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286248" y="214290"/>
            <a:ext cx="914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572132" y="285728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?</a:t>
            </a:r>
            <a:endParaRPr lang="ru-RU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285720" y="1714488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Yes,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428728" y="1428736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2714612" y="1428736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929058" y="1857364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.</a:t>
            </a:r>
            <a:endParaRPr lang="ru-RU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28596" y="2714620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No, </a:t>
            </a:r>
            <a:endParaRPr lang="ru-RU" sz="4000" dirty="0" smtClean="0"/>
          </a:p>
        </p:txBody>
      </p:sp>
      <p:sp>
        <p:nvSpPr>
          <p:cNvPr id="23" name="Прямоугольник 22"/>
          <p:cNvSpPr/>
          <p:nvPr/>
        </p:nvSpPr>
        <p:spPr>
          <a:xfrm>
            <a:off x="1428728" y="257174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2714612" y="2571744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500166" y="857232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928926" y="2143116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2928926" y="3286124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928934"/>
            <a:ext cx="108548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563</TotalTime>
  <Words>70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Слайд 1</vt:lpstr>
      <vt:lpstr>Mr Rule  Для описания человека или животного мы используем специальные слова-прилагательные,  которые отвечают на вопросы: какой? Какая? Какие?  Happy-счастливый sad-грустный slim-худой fat-полный  </vt:lpstr>
      <vt:lpstr>Слайд 3</vt:lpstr>
      <vt:lpstr>                 Peter        is           happy.                                         Sad.                                         Fat.                                         Slim. </vt:lpstr>
      <vt:lpstr>                (Peter)      is           happy.                                         Sad.                                         Fat.                                         Slim. </vt:lpstr>
      <vt:lpstr>Mr Rule  если вы хотите сказать, что человек  или животное не является грустным или худым, после глагола-связки необходимо поставить отрицательную частицу not.    </vt:lpstr>
      <vt:lpstr>                 Peter        is      not   happy.                                             Sad.                                             Fat.                                             Slim. </vt:lpstr>
      <vt:lpstr>      Is          (Peter)      sad?  Yes,                .   No,                    .           He    is.             He   is   not. </vt:lpstr>
      <vt:lpstr> 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Петрова ТА</dc:creator>
  <cp:lastModifiedBy>Петрова ТА</cp:lastModifiedBy>
  <cp:revision>40</cp:revision>
  <dcterms:created xsi:type="dcterms:W3CDTF">2021-01-19T05:04:42Z</dcterms:created>
  <dcterms:modified xsi:type="dcterms:W3CDTF">2023-01-31T08:08:44Z</dcterms:modified>
</cp:coreProperties>
</file>