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3" r:id="rId4"/>
    <p:sldId id="264" r:id="rId5"/>
    <p:sldId id="260" r:id="rId6"/>
    <p:sldId id="267" r:id="rId7"/>
    <p:sldId id="265" r:id="rId8"/>
    <p:sldId id="266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B5BFA6-CAE2-4CAC-8057-616DB407A1C0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09EEE81-528D-4918-B014-5D5F0715AC0D}">
      <dgm:prSet phldrT="[Текст]" custT="1"/>
      <dgm:spPr/>
      <dgm:t>
        <a:bodyPr/>
        <a:lstStyle/>
        <a:p>
          <a:r>
            <a:rPr lang="ru-RU" sz="1400" dirty="0" smtClean="0"/>
            <a:t>4 элемента трансформационного лидерства</a:t>
          </a:r>
          <a:endParaRPr lang="ru-RU" sz="1400" dirty="0"/>
        </a:p>
      </dgm:t>
    </dgm:pt>
    <dgm:pt modelId="{41DAB6BC-B84B-4EF2-874F-0D3215A4ED35}" type="parTrans" cxnId="{BD3F8858-B19F-4036-917A-1E5F2BD770F9}">
      <dgm:prSet/>
      <dgm:spPr/>
      <dgm:t>
        <a:bodyPr/>
        <a:lstStyle/>
        <a:p>
          <a:endParaRPr lang="ru-RU"/>
        </a:p>
      </dgm:t>
    </dgm:pt>
    <dgm:pt modelId="{9CE2FB9E-C0A7-4B17-B91A-8B96DF2221AC}" type="sibTrans" cxnId="{BD3F8858-B19F-4036-917A-1E5F2BD770F9}">
      <dgm:prSet/>
      <dgm:spPr/>
      <dgm:t>
        <a:bodyPr/>
        <a:lstStyle/>
        <a:p>
          <a:endParaRPr lang="ru-RU"/>
        </a:p>
      </dgm:t>
    </dgm:pt>
    <dgm:pt modelId="{CC4D0C22-7A07-4366-A85B-60ECFF7278FD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Индивидуальное рассмотрение</a:t>
          </a:r>
          <a:endParaRPr lang="ru-RU" sz="1400" dirty="0">
            <a:solidFill>
              <a:schemeClr val="tx1"/>
            </a:solidFill>
          </a:endParaRPr>
        </a:p>
      </dgm:t>
    </dgm:pt>
    <dgm:pt modelId="{3B1C04F5-6641-434F-A427-940A1F474AD3}" type="parTrans" cxnId="{459739FC-60CB-4CA7-AB8C-44857D407A20}">
      <dgm:prSet/>
      <dgm:spPr/>
      <dgm:t>
        <a:bodyPr/>
        <a:lstStyle/>
        <a:p>
          <a:endParaRPr lang="ru-RU"/>
        </a:p>
      </dgm:t>
    </dgm:pt>
    <dgm:pt modelId="{EABEB699-C5D8-414D-AA85-06EFC487A192}" type="sibTrans" cxnId="{459739FC-60CB-4CA7-AB8C-44857D407A20}">
      <dgm:prSet/>
      <dgm:spPr/>
      <dgm:t>
        <a:bodyPr/>
        <a:lstStyle/>
        <a:p>
          <a:endParaRPr lang="ru-RU"/>
        </a:p>
      </dgm:t>
    </dgm:pt>
    <dgm:pt modelId="{DE959B63-71B7-4F3A-888C-62B22E0EB4EA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Идеализированное влияние</a:t>
          </a:r>
          <a:endParaRPr lang="ru-RU" sz="1400" dirty="0">
            <a:solidFill>
              <a:schemeClr val="tx1"/>
            </a:solidFill>
          </a:endParaRPr>
        </a:p>
      </dgm:t>
    </dgm:pt>
    <dgm:pt modelId="{07BB601D-C8B9-4D26-AFAE-77E386C20377}" type="parTrans" cxnId="{7D78FC86-7F2E-4F9C-8F58-DEA690309379}">
      <dgm:prSet/>
      <dgm:spPr/>
      <dgm:t>
        <a:bodyPr/>
        <a:lstStyle/>
        <a:p>
          <a:endParaRPr lang="ru-RU"/>
        </a:p>
      </dgm:t>
    </dgm:pt>
    <dgm:pt modelId="{53E0AD2B-1D32-46B0-BFE5-01DF998E7629}" type="sibTrans" cxnId="{7D78FC86-7F2E-4F9C-8F58-DEA690309379}">
      <dgm:prSet/>
      <dgm:spPr/>
      <dgm:t>
        <a:bodyPr/>
        <a:lstStyle/>
        <a:p>
          <a:endParaRPr lang="ru-RU"/>
        </a:p>
      </dgm:t>
    </dgm:pt>
    <dgm:pt modelId="{9FCEC0D2-EF5C-48E8-B9FD-F41168B6023B}">
      <dgm:prSet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Интеллектуальная стимуляция</a:t>
          </a:r>
          <a:endParaRPr lang="ru-RU" sz="1400" dirty="0">
            <a:solidFill>
              <a:schemeClr val="tx1"/>
            </a:solidFill>
          </a:endParaRPr>
        </a:p>
      </dgm:t>
    </dgm:pt>
    <dgm:pt modelId="{1B1B0771-B190-4B65-91D0-46C451D7FF65}" type="parTrans" cxnId="{C0126CC7-AEFC-4A8D-BBB2-13FEB651D250}">
      <dgm:prSet/>
      <dgm:spPr/>
      <dgm:t>
        <a:bodyPr/>
        <a:lstStyle/>
        <a:p>
          <a:endParaRPr lang="ru-RU"/>
        </a:p>
      </dgm:t>
    </dgm:pt>
    <dgm:pt modelId="{BF256A69-7933-4B9B-8494-D20DA4E00921}" type="sibTrans" cxnId="{C0126CC7-AEFC-4A8D-BBB2-13FEB651D250}">
      <dgm:prSet/>
      <dgm:spPr/>
      <dgm:t>
        <a:bodyPr/>
        <a:lstStyle/>
        <a:p>
          <a:endParaRPr lang="ru-RU"/>
        </a:p>
      </dgm:t>
    </dgm:pt>
    <dgm:pt modelId="{2D655663-2105-4D8B-A75B-C22C2902AA54}">
      <dgm:prSet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Вдохновляющая мотивация</a:t>
          </a:r>
          <a:endParaRPr lang="ru-RU" sz="1400" dirty="0">
            <a:solidFill>
              <a:schemeClr val="tx1"/>
            </a:solidFill>
          </a:endParaRPr>
        </a:p>
      </dgm:t>
    </dgm:pt>
    <dgm:pt modelId="{9AC6F6B6-F932-4A09-9EC2-C9BC69E71957}" type="parTrans" cxnId="{708D0C51-B958-41A0-898C-E75145FA57EC}">
      <dgm:prSet/>
      <dgm:spPr/>
      <dgm:t>
        <a:bodyPr/>
        <a:lstStyle/>
        <a:p>
          <a:endParaRPr lang="ru-RU"/>
        </a:p>
      </dgm:t>
    </dgm:pt>
    <dgm:pt modelId="{B6585651-186B-4320-8B83-BC721BD5A331}" type="sibTrans" cxnId="{708D0C51-B958-41A0-898C-E75145FA57EC}">
      <dgm:prSet/>
      <dgm:spPr/>
      <dgm:t>
        <a:bodyPr/>
        <a:lstStyle/>
        <a:p>
          <a:endParaRPr lang="ru-RU"/>
        </a:p>
      </dgm:t>
    </dgm:pt>
    <dgm:pt modelId="{AC723A1E-EF99-462B-AB94-5615CDE24A11}" type="pres">
      <dgm:prSet presAssocID="{3CB5BFA6-CAE2-4CAC-8057-616DB407A1C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2C24FB1-AC35-4BC0-855B-F72113532617}" type="pres">
      <dgm:prSet presAssocID="{A09EEE81-528D-4918-B014-5D5F0715AC0D}" presName="centerShape" presStyleLbl="node0" presStyleIdx="0" presStyleCnt="1" custScaleX="109000" custScaleY="62723"/>
      <dgm:spPr/>
      <dgm:t>
        <a:bodyPr/>
        <a:lstStyle/>
        <a:p>
          <a:endParaRPr lang="ru-RU"/>
        </a:p>
      </dgm:t>
    </dgm:pt>
    <dgm:pt modelId="{D81BB43C-0A40-4ADD-BF36-227FE116DB4F}" type="pres">
      <dgm:prSet presAssocID="{CC4D0C22-7A07-4366-A85B-60ECFF7278FD}" presName="node" presStyleLbl="node1" presStyleIdx="0" presStyleCnt="4" custScaleX="140997" custScaleY="87714">
        <dgm:presLayoutVars>
          <dgm:bulletEnabled val="1"/>
        </dgm:presLayoutVars>
      </dgm:prSet>
      <dgm:spPr/>
    </dgm:pt>
    <dgm:pt modelId="{40438A7C-CB38-4B6E-87C3-D09D07815F91}" type="pres">
      <dgm:prSet presAssocID="{CC4D0C22-7A07-4366-A85B-60ECFF7278FD}" presName="dummy" presStyleCnt="0"/>
      <dgm:spPr/>
    </dgm:pt>
    <dgm:pt modelId="{6C772DC8-FEBF-4075-BDDD-867A0C5345DA}" type="pres">
      <dgm:prSet presAssocID="{EABEB699-C5D8-414D-AA85-06EFC487A192}" presName="sibTrans" presStyleLbl="sibTrans2D1" presStyleIdx="0" presStyleCnt="4"/>
      <dgm:spPr/>
    </dgm:pt>
    <dgm:pt modelId="{1C92B015-A8DD-4809-BED2-03365D8F5768}" type="pres">
      <dgm:prSet presAssocID="{DE959B63-71B7-4F3A-888C-62B22E0EB4EA}" presName="node" presStyleLbl="node1" presStyleIdx="1" presStyleCnt="4" custScaleX="1381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9BA61C-C7A1-4741-AFC6-2C67389D207B}" type="pres">
      <dgm:prSet presAssocID="{DE959B63-71B7-4F3A-888C-62B22E0EB4EA}" presName="dummy" presStyleCnt="0"/>
      <dgm:spPr/>
    </dgm:pt>
    <dgm:pt modelId="{C783B21F-76A2-4004-BCF7-4081D2CBE014}" type="pres">
      <dgm:prSet presAssocID="{53E0AD2B-1D32-46B0-BFE5-01DF998E7629}" presName="sibTrans" presStyleLbl="sibTrans2D1" presStyleIdx="1" presStyleCnt="4"/>
      <dgm:spPr/>
    </dgm:pt>
    <dgm:pt modelId="{0B9031DA-042E-4944-9BFC-FAD387151020}" type="pres">
      <dgm:prSet presAssocID="{2D655663-2105-4D8B-A75B-C22C2902AA54}" presName="node" presStyleLbl="node1" presStyleIdx="2" presStyleCnt="4" custScaleX="127271" custScaleY="70648">
        <dgm:presLayoutVars>
          <dgm:bulletEnabled val="1"/>
        </dgm:presLayoutVars>
      </dgm:prSet>
      <dgm:spPr/>
    </dgm:pt>
    <dgm:pt modelId="{2172F680-1325-42E7-B36F-C9A07411E892}" type="pres">
      <dgm:prSet presAssocID="{2D655663-2105-4D8B-A75B-C22C2902AA54}" presName="dummy" presStyleCnt="0"/>
      <dgm:spPr/>
    </dgm:pt>
    <dgm:pt modelId="{CA051AB2-8018-4472-ABA0-CF9F8B170EBD}" type="pres">
      <dgm:prSet presAssocID="{B6585651-186B-4320-8B83-BC721BD5A331}" presName="sibTrans" presStyleLbl="sibTrans2D1" presStyleIdx="2" presStyleCnt="4"/>
      <dgm:spPr/>
    </dgm:pt>
    <dgm:pt modelId="{5CC01CF0-09D2-48FD-92F5-077836FDE11D}" type="pres">
      <dgm:prSet presAssocID="{9FCEC0D2-EF5C-48E8-B9FD-F41168B6023B}" presName="node" presStyleLbl="node1" presStyleIdx="3" presStyleCnt="4" custScaleX="134120" custScaleY="118336">
        <dgm:presLayoutVars>
          <dgm:bulletEnabled val="1"/>
        </dgm:presLayoutVars>
      </dgm:prSet>
      <dgm:spPr/>
    </dgm:pt>
    <dgm:pt modelId="{87610617-5B2B-45AC-8BDA-20FE8913CD52}" type="pres">
      <dgm:prSet presAssocID="{9FCEC0D2-EF5C-48E8-B9FD-F41168B6023B}" presName="dummy" presStyleCnt="0"/>
      <dgm:spPr/>
    </dgm:pt>
    <dgm:pt modelId="{108D1AC1-0B10-4FEE-8FB1-C8558325FC20}" type="pres">
      <dgm:prSet presAssocID="{BF256A69-7933-4B9B-8494-D20DA4E00921}" presName="sibTrans" presStyleLbl="sibTrans2D1" presStyleIdx="3" presStyleCnt="4"/>
      <dgm:spPr/>
    </dgm:pt>
  </dgm:ptLst>
  <dgm:cxnLst>
    <dgm:cxn modelId="{4D005553-E28B-478C-81B8-A26A4D6BDABA}" type="presOf" srcId="{2D655663-2105-4D8B-A75B-C22C2902AA54}" destId="{0B9031DA-042E-4944-9BFC-FAD387151020}" srcOrd="0" destOrd="0" presId="urn:microsoft.com/office/officeart/2005/8/layout/radial6"/>
    <dgm:cxn modelId="{7D78FC86-7F2E-4F9C-8F58-DEA690309379}" srcId="{A09EEE81-528D-4918-B014-5D5F0715AC0D}" destId="{DE959B63-71B7-4F3A-888C-62B22E0EB4EA}" srcOrd="1" destOrd="0" parTransId="{07BB601D-C8B9-4D26-AFAE-77E386C20377}" sibTransId="{53E0AD2B-1D32-46B0-BFE5-01DF998E7629}"/>
    <dgm:cxn modelId="{5CB13800-BF59-466A-BBBE-00672795A7CD}" type="presOf" srcId="{53E0AD2B-1D32-46B0-BFE5-01DF998E7629}" destId="{C783B21F-76A2-4004-BCF7-4081D2CBE014}" srcOrd="0" destOrd="0" presId="urn:microsoft.com/office/officeart/2005/8/layout/radial6"/>
    <dgm:cxn modelId="{E7BCF28F-42A7-4851-93D7-519DECBEC5B4}" type="presOf" srcId="{CC4D0C22-7A07-4366-A85B-60ECFF7278FD}" destId="{D81BB43C-0A40-4ADD-BF36-227FE116DB4F}" srcOrd="0" destOrd="0" presId="urn:microsoft.com/office/officeart/2005/8/layout/radial6"/>
    <dgm:cxn modelId="{F2075303-55AF-4DD5-B922-1545AC3C15A7}" type="presOf" srcId="{EABEB699-C5D8-414D-AA85-06EFC487A192}" destId="{6C772DC8-FEBF-4075-BDDD-867A0C5345DA}" srcOrd="0" destOrd="0" presId="urn:microsoft.com/office/officeart/2005/8/layout/radial6"/>
    <dgm:cxn modelId="{81A0DE88-4BB6-4B6A-9D32-8B7A86543432}" type="presOf" srcId="{9FCEC0D2-EF5C-48E8-B9FD-F41168B6023B}" destId="{5CC01CF0-09D2-48FD-92F5-077836FDE11D}" srcOrd="0" destOrd="0" presId="urn:microsoft.com/office/officeart/2005/8/layout/radial6"/>
    <dgm:cxn modelId="{1F039253-835C-441F-A59F-A2FD819C9468}" type="presOf" srcId="{B6585651-186B-4320-8B83-BC721BD5A331}" destId="{CA051AB2-8018-4472-ABA0-CF9F8B170EBD}" srcOrd="0" destOrd="0" presId="urn:microsoft.com/office/officeart/2005/8/layout/radial6"/>
    <dgm:cxn modelId="{5AC76707-2AC9-4616-89E6-29A40124E67B}" type="presOf" srcId="{A09EEE81-528D-4918-B014-5D5F0715AC0D}" destId="{F2C24FB1-AC35-4BC0-855B-F72113532617}" srcOrd="0" destOrd="0" presId="urn:microsoft.com/office/officeart/2005/8/layout/radial6"/>
    <dgm:cxn modelId="{459739FC-60CB-4CA7-AB8C-44857D407A20}" srcId="{A09EEE81-528D-4918-B014-5D5F0715AC0D}" destId="{CC4D0C22-7A07-4366-A85B-60ECFF7278FD}" srcOrd="0" destOrd="0" parTransId="{3B1C04F5-6641-434F-A427-940A1F474AD3}" sibTransId="{EABEB699-C5D8-414D-AA85-06EFC487A192}"/>
    <dgm:cxn modelId="{BD3F8858-B19F-4036-917A-1E5F2BD770F9}" srcId="{3CB5BFA6-CAE2-4CAC-8057-616DB407A1C0}" destId="{A09EEE81-528D-4918-B014-5D5F0715AC0D}" srcOrd="0" destOrd="0" parTransId="{41DAB6BC-B84B-4EF2-874F-0D3215A4ED35}" sibTransId="{9CE2FB9E-C0A7-4B17-B91A-8B96DF2221AC}"/>
    <dgm:cxn modelId="{708D0C51-B958-41A0-898C-E75145FA57EC}" srcId="{A09EEE81-528D-4918-B014-5D5F0715AC0D}" destId="{2D655663-2105-4D8B-A75B-C22C2902AA54}" srcOrd="2" destOrd="0" parTransId="{9AC6F6B6-F932-4A09-9EC2-C9BC69E71957}" sibTransId="{B6585651-186B-4320-8B83-BC721BD5A331}"/>
    <dgm:cxn modelId="{778E8B34-4828-4F54-B5D8-FBC90F6D8A6E}" type="presOf" srcId="{BF256A69-7933-4B9B-8494-D20DA4E00921}" destId="{108D1AC1-0B10-4FEE-8FB1-C8558325FC20}" srcOrd="0" destOrd="0" presId="urn:microsoft.com/office/officeart/2005/8/layout/radial6"/>
    <dgm:cxn modelId="{C0126CC7-AEFC-4A8D-BBB2-13FEB651D250}" srcId="{A09EEE81-528D-4918-B014-5D5F0715AC0D}" destId="{9FCEC0D2-EF5C-48E8-B9FD-F41168B6023B}" srcOrd="3" destOrd="0" parTransId="{1B1B0771-B190-4B65-91D0-46C451D7FF65}" sibTransId="{BF256A69-7933-4B9B-8494-D20DA4E00921}"/>
    <dgm:cxn modelId="{F04AD67F-CB87-40D9-8BBC-39B5F79F9CAA}" type="presOf" srcId="{DE959B63-71B7-4F3A-888C-62B22E0EB4EA}" destId="{1C92B015-A8DD-4809-BED2-03365D8F5768}" srcOrd="0" destOrd="0" presId="urn:microsoft.com/office/officeart/2005/8/layout/radial6"/>
    <dgm:cxn modelId="{A1379C89-894D-431C-A229-2F37FB2AA7DD}" type="presOf" srcId="{3CB5BFA6-CAE2-4CAC-8057-616DB407A1C0}" destId="{AC723A1E-EF99-462B-AB94-5615CDE24A11}" srcOrd="0" destOrd="0" presId="urn:microsoft.com/office/officeart/2005/8/layout/radial6"/>
    <dgm:cxn modelId="{2A5CEF28-E2BC-4840-87B3-49EF88CF7B41}" type="presParOf" srcId="{AC723A1E-EF99-462B-AB94-5615CDE24A11}" destId="{F2C24FB1-AC35-4BC0-855B-F72113532617}" srcOrd="0" destOrd="0" presId="urn:microsoft.com/office/officeart/2005/8/layout/radial6"/>
    <dgm:cxn modelId="{0712DF55-C97D-4DED-A62B-E6A663E9FE1E}" type="presParOf" srcId="{AC723A1E-EF99-462B-AB94-5615CDE24A11}" destId="{D81BB43C-0A40-4ADD-BF36-227FE116DB4F}" srcOrd="1" destOrd="0" presId="urn:microsoft.com/office/officeart/2005/8/layout/radial6"/>
    <dgm:cxn modelId="{B19091F7-36BF-4388-BDC9-88E2E2BC5FF8}" type="presParOf" srcId="{AC723A1E-EF99-462B-AB94-5615CDE24A11}" destId="{40438A7C-CB38-4B6E-87C3-D09D07815F91}" srcOrd="2" destOrd="0" presId="urn:microsoft.com/office/officeart/2005/8/layout/radial6"/>
    <dgm:cxn modelId="{3EDC60AB-420B-4845-8825-46C2FE230A20}" type="presParOf" srcId="{AC723A1E-EF99-462B-AB94-5615CDE24A11}" destId="{6C772DC8-FEBF-4075-BDDD-867A0C5345DA}" srcOrd="3" destOrd="0" presId="urn:microsoft.com/office/officeart/2005/8/layout/radial6"/>
    <dgm:cxn modelId="{E3129786-0B41-445C-8CC3-37B8CAE66327}" type="presParOf" srcId="{AC723A1E-EF99-462B-AB94-5615CDE24A11}" destId="{1C92B015-A8DD-4809-BED2-03365D8F5768}" srcOrd="4" destOrd="0" presId="urn:microsoft.com/office/officeart/2005/8/layout/radial6"/>
    <dgm:cxn modelId="{266A3841-9B9C-4EF8-AA5D-327251133586}" type="presParOf" srcId="{AC723A1E-EF99-462B-AB94-5615CDE24A11}" destId="{7D9BA61C-C7A1-4741-AFC6-2C67389D207B}" srcOrd="5" destOrd="0" presId="urn:microsoft.com/office/officeart/2005/8/layout/radial6"/>
    <dgm:cxn modelId="{14617C5D-CD4B-4DD5-BFB8-40B1DC5778CE}" type="presParOf" srcId="{AC723A1E-EF99-462B-AB94-5615CDE24A11}" destId="{C783B21F-76A2-4004-BCF7-4081D2CBE014}" srcOrd="6" destOrd="0" presId="urn:microsoft.com/office/officeart/2005/8/layout/radial6"/>
    <dgm:cxn modelId="{0CADE711-62AF-4E9F-A9FC-B7016A797690}" type="presParOf" srcId="{AC723A1E-EF99-462B-AB94-5615CDE24A11}" destId="{0B9031DA-042E-4944-9BFC-FAD387151020}" srcOrd="7" destOrd="0" presId="urn:microsoft.com/office/officeart/2005/8/layout/radial6"/>
    <dgm:cxn modelId="{AAF9FADA-C007-4E09-A090-907A3A63D05D}" type="presParOf" srcId="{AC723A1E-EF99-462B-AB94-5615CDE24A11}" destId="{2172F680-1325-42E7-B36F-C9A07411E892}" srcOrd="8" destOrd="0" presId="urn:microsoft.com/office/officeart/2005/8/layout/radial6"/>
    <dgm:cxn modelId="{16585D02-9F57-455D-B146-A04E3EFC348F}" type="presParOf" srcId="{AC723A1E-EF99-462B-AB94-5615CDE24A11}" destId="{CA051AB2-8018-4472-ABA0-CF9F8B170EBD}" srcOrd="9" destOrd="0" presId="urn:microsoft.com/office/officeart/2005/8/layout/radial6"/>
    <dgm:cxn modelId="{C6C198EB-358C-49FB-88FF-A203FDE26566}" type="presParOf" srcId="{AC723A1E-EF99-462B-AB94-5615CDE24A11}" destId="{5CC01CF0-09D2-48FD-92F5-077836FDE11D}" srcOrd="10" destOrd="0" presId="urn:microsoft.com/office/officeart/2005/8/layout/radial6"/>
    <dgm:cxn modelId="{8E5BD158-51B8-4B90-940B-D5F12F49EA92}" type="presParOf" srcId="{AC723A1E-EF99-462B-AB94-5615CDE24A11}" destId="{87610617-5B2B-45AC-8BDA-20FE8913CD52}" srcOrd="11" destOrd="0" presId="urn:microsoft.com/office/officeart/2005/8/layout/radial6"/>
    <dgm:cxn modelId="{5767A705-22EB-47F8-AA03-19BDA48D7C65}" type="presParOf" srcId="{AC723A1E-EF99-462B-AB94-5615CDE24A11}" destId="{108D1AC1-0B10-4FEE-8FB1-C8558325FC2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3FDAA1-6F87-47D7-B41C-6F2CBA44389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BE8822-7BE3-46DF-AAD0-75DF25AEB4ED}">
      <dgm:prSet phldrT="[Текст]" custT="1"/>
      <dgm:spPr/>
      <dgm:t>
        <a:bodyPr/>
        <a:lstStyle/>
        <a:p>
          <a:r>
            <a:rPr lang="ru-RU" sz="1600" dirty="0" smtClean="0"/>
            <a:t>Процесс трансформационного лидерства </a:t>
          </a:r>
        </a:p>
        <a:p>
          <a:r>
            <a:rPr lang="ru-RU" sz="1600" dirty="0" smtClean="0"/>
            <a:t>как последовательность трех стадий</a:t>
          </a:r>
          <a:endParaRPr lang="ru-RU" sz="1600" dirty="0"/>
        </a:p>
      </dgm:t>
    </dgm:pt>
    <dgm:pt modelId="{7AE982DD-0A63-496B-9E60-5CB161A9783D}" type="parTrans" cxnId="{03FE5BB4-0274-42A5-B1B7-7BB7B6215AB9}">
      <dgm:prSet/>
      <dgm:spPr/>
      <dgm:t>
        <a:bodyPr/>
        <a:lstStyle/>
        <a:p>
          <a:endParaRPr lang="ru-RU"/>
        </a:p>
      </dgm:t>
    </dgm:pt>
    <dgm:pt modelId="{5CA97B47-BD7F-47F4-ADCE-BA34A209DD10}" type="sibTrans" cxnId="{03FE5BB4-0274-42A5-B1B7-7BB7B6215AB9}">
      <dgm:prSet/>
      <dgm:spPr/>
      <dgm:t>
        <a:bodyPr/>
        <a:lstStyle/>
        <a:p>
          <a:endParaRPr lang="ru-RU"/>
        </a:p>
      </dgm:t>
    </dgm:pt>
    <dgm:pt modelId="{83DC24F6-D192-4002-9BA8-77FD0C63E04A}">
      <dgm:prSet phldrT="[Текст]" custT="1"/>
      <dgm:spPr/>
      <dgm:t>
        <a:bodyPr/>
        <a:lstStyle/>
        <a:p>
          <a:r>
            <a:rPr lang="ru-RU" sz="1400" dirty="0" smtClean="0"/>
            <a:t> </a:t>
          </a:r>
          <a:r>
            <a:rPr lang="ru-RU" sz="1600" dirty="0" smtClean="0"/>
            <a:t>осознание потребности в изменении</a:t>
          </a:r>
          <a:endParaRPr lang="ru-RU" sz="1600" dirty="0"/>
        </a:p>
      </dgm:t>
    </dgm:pt>
    <dgm:pt modelId="{B33A6EB8-1575-416A-A984-EED6F023D380}" type="parTrans" cxnId="{C7DFEA25-AE3A-4C08-8A43-A8553236255A}">
      <dgm:prSet/>
      <dgm:spPr/>
      <dgm:t>
        <a:bodyPr/>
        <a:lstStyle/>
        <a:p>
          <a:endParaRPr lang="ru-RU"/>
        </a:p>
      </dgm:t>
    </dgm:pt>
    <dgm:pt modelId="{51222FCE-1622-4CCD-A71C-9974D829293F}" type="sibTrans" cxnId="{C7DFEA25-AE3A-4C08-8A43-A8553236255A}">
      <dgm:prSet/>
      <dgm:spPr/>
      <dgm:t>
        <a:bodyPr/>
        <a:lstStyle/>
        <a:p>
          <a:endParaRPr lang="ru-RU"/>
        </a:p>
      </dgm:t>
    </dgm:pt>
    <dgm:pt modelId="{9CAC7AC4-DE6E-4FDA-845B-8E2EA44B75AC}">
      <dgm:prSet phldrT="[Текст]" custT="1"/>
      <dgm:spPr/>
      <dgm:t>
        <a:bodyPr/>
        <a:lstStyle/>
        <a:p>
          <a:r>
            <a:rPr lang="ru-RU" sz="1600" dirty="0" smtClean="0"/>
            <a:t>создание нового видения</a:t>
          </a:r>
          <a:endParaRPr lang="ru-RU" sz="1600" dirty="0"/>
        </a:p>
      </dgm:t>
    </dgm:pt>
    <dgm:pt modelId="{0672349A-B2C7-4F55-9EE9-47DC4380BBC1}" type="parTrans" cxnId="{69DE8E04-C6DE-4D7E-8B39-808AF6D8569C}">
      <dgm:prSet/>
      <dgm:spPr/>
      <dgm:t>
        <a:bodyPr/>
        <a:lstStyle/>
        <a:p>
          <a:endParaRPr lang="ru-RU"/>
        </a:p>
      </dgm:t>
    </dgm:pt>
    <dgm:pt modelId="{363F1521-D1CD-44D6-B141-4FEB29C3A729}" type="sibTrans" cxnId="{69DE8E04-C6DE-4D7E-8B39-808AF6D8569C}">
      <dgm:prSet/>
      <dgm:spPr/>
      <dgm:t>
        <a:bodyPr/>
        <a:lstStyle/>
        <a:p>
          <a:endParaRPr lang="ru-RU"/>
        </a:p>
      </dgm:t>
    </dgm:pt>
    <dgm:pt modelId="{5DDAB571-D26C-4040-BBA9-997182D8D827}">
      <dgm:prSet phldrT="[Текст]" custT="1"/>
      <dgm:spPr/>
      <dgm:t>
        <a:bodyPr/>
        <a:lstStyle/>
        <a:p>
          <a:r>
            <a:rPr lang="ru-RU" sz="1600" dirty="0" smtClean="0"/>
            <a:t>институциализация </a:t>
          </a:r>
        </a:p>
        <a:p>
          <a:r>
            <a:rPr lang="ru-RU" sz="1600" dirty="0" smtClean="0"/>
            <a:t>изменений</a:t>
          </a:r>
          <a:endParaRPr lang="ru-RU" sz="1600" dirty="0"/>
        </a:p>
      </dgm:t>
    </dgm:pt>
    <dgm:pt modelId="{5349D164-AEFD-419F-B2F2-397E6E65FE72}" type="parTrans" cxnId="{A08F7FF5-67EA-40E4-A8CF-D165BC17C131}">
      <dgm:prSet/>
      <dgm:spPr/>
      <dgm:t>
        <a:bodyPr/>
        <a:lstStyle/>
        <a:p>
          <a:endParaRPr lang="ru-RU"/>
        </a:p>
      </dgm:t>
    </dgm:pt>
    <dgm:pt modelId="{14550ACC-37BA-4F53-9879-E3F779C5F74B}" type="sibTrans" cxnId="{A08F7FF5-67EA-40E4-A8CF-D165BC17C131}">
      <dgm:prSet/>
      <dgm:spPr/>
      <dgm:t>
        <a:bodyPr/>
        <a:lstStyle/>
        <a:p>
          <a:endParaRPr lang="ru-RU"/>
        </a:p>
      </dgm:t>
    </dgm:pt>
    <dgm:pt modelId="{2F321759-3763-43C8-ADC5-9B7C29B26594}" type="pres">
      <dgm:prSet presAssocID="{CA3FDAA1-6F87-47D7-B41C-6F2CBA44389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41826E4-7B82-4442-9DBD-0DD705F9B188}" type="pres">
      <dgm:prSet presAssocID="{C2BE8822-7BE3-46DF-AAD0-75DF25AEB4ED}" presName="hierRoot1" presStyleCnt="0">
        <dgm:presLayoutVars>
          <dgm:hierBranch val="init"/>
        </dgm:presLayoutVars>
      </dgm:prSet>
      <dgm:spPr/>
    </dgm:pt>
    <dgm:pt modelId="{143C612F-F926-4F7F-AE74-2C162E6BBB49}" type="pres">
      <dgm:prSet presAssocID="{C2BE8822-7BE3-46DF-AAD0-75DF25AEB4ED}" presName="rootComposite1" presStyleCnt="0"/>
      <dgm:spPr/>
    </dgm:pt>
    <dgm:pt modelId="{77F57BE1-8AF6-4DF6-9244-FB41FA074DAE}" type="pres">
      <dgm:prSet presAssocID="{C2BE8822-7BE3-46DF-AAD0-75DF25AEB4ED}" presName="rootText1" presStyleLbl="node0" presStyleIdx="0" presStyleCnt="1" custScaleX="228087" custScaleY="1365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316F05-26F4-408F-BAF3-FF8F8FDB719E}" type="pres">
      <dgm:prSet presAssocID="{C2BE8822-7BE3-46DF-AAD0-75DF25AEB4ED}" presName="rootConnector1" presStyleLbl="node1" presStyleIdx="0" presStyleCnt="0"/>
      <dgm:spPr/>
    </dgm:pt>
    <dgm:pt modelId="{DB39A4A3-E7EB-42D9-B2DA-544D41A566E7}" type="pres">
      <dgm:prSet presAssocID="{C2BE8822-7BE3-46DF-AAD0-75DF25AEB4ED}" presName="hierChild2" presStyleCnt="0"/>
      <dgm:spPr/>
    </dgm:pt>
    <dgm:pt modelId="{205CF596-2BA3-47F3-8BD1-45B1FA234D31}" type="pres">
      <dgm:prSet presAssocID="{B33A6EB8-1575-416A-A984-EED6F023D380}" presName="Name37" presStyleLbl="parChTrans1D2" presStyleIdx="0" presStyleCnt="3"/>
      <dgm:spPr/>
    </dgm:pt>
    <dgm:pt modelId="{D955B76C-AA78-4FB2-AF8D-A2D161DC3FA6}" type="pres">
      <dgm:prSet presAssocID="{83DC24F6-D192-4002-9BA8-77FD0C63E04A}" presName="hierRoot2" presStyleCnt="0">
        <dgm:presLayoutVars>
          <dgm:hierBranch val="init"/>
        </dgm:presLayoutVars>
      </dgm:prSet>
      <dgm:spPr/>
    </dgm:pt>
    <dgm:pt modelId="{3F29A2E7-0E14-4803-9BFB-BA9182A115D4}" type="pres">
      <dgm:prSet presAssocID="{83DC24F6-D192-4002-9BA8-77FD0C63E04A}" presName="rootComposite" presStyleCnt="0"/>
      <dgm:spPr/>
    </dgm:pt>
    <dgm:pt modelId="{3811B50A-2F18-42A3-BFCB-26CB68E145AC}" type="pres">
      <dgm:prSet presAssocID="{83DC24F6-D192-4002-9BA8-77FD0C63E04A}" presName="rootText" presStyleLbl="node2" presStyleIdx="0" presStyleCnt="3" custScaleX="980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4BF578-27BE-47E8-A6FF-0E9FDDCAAFC9}" type="pres">
      <dgm:prSet presAssocID="{83DC24F6-D192-4002-9BA8-77FD0C63E04A}" presName="rootConnector" presStyleLbl="node2" presStyleIdx="0" presStyleCnt="3"/>
      <dgm:spPr/>
    </dgm:pt>
    <dgm:pt modelId="{4BA69592-021D-47F7-81A3-9F3903CCFA07}" type="pres">
      <dgm:prSet presAssocID="{83DC24F6-D192-4002-9BA8-77FD0C63E04A}" presName="hierChild4" presStyleCnt="0"/>
      <dgm:spPr/>
    </dgm:pt>
    <dgm:pt modelId="{4969A702-4E1E-4835-835C-BABC6697ECF7}" type="pres">
      <dgm:prSet presAssocID="{83DC24F6-D192-4002-9BA8-77FD0C63E04A}" presName="hierChild5" presStyleCnt="0"/>
      <dgm:spPr/>
    </dgm:pt>
    <dgm:pt modelId="{042EEC32-2FCA-4E3D-8398-90D9C4594AB6}" type="pres">
      <dgm:prSet presAssocID="{0672349A-B2C7-4F55-9EE9-47DC4380BBC1}" presName="Name37" presStyleLbl="parChTrans1D2" presStyleIdx="1" presStyleCnt="3"/>
      <dgm:spPr/>
    </dgm:pt>
    <dgm:pt modelId="{C89E6444-6B6F-4E30-9818-06E0FB4A9C38}" type="pres">
      <dgm:prSet presAssocID="{9CAC7AC4-DE6E-4FDA-845B-8E2EA44B75AC}" presName="hierRoot2" presStyleCnt="0">
        <dgm:presLayoutVars>
          <dgm:hierBranch val="init"/>
        </dgm:presLayoutVars>
      </dgm:prSet>
      <dgm:spPr/>
    </dgm:pt>
    <dgm:pt modelId="{65539C7D-43D3-4DB3-A09E-10E0D430B4E3}" type="pres">
      <dgm:prSet presAssocID="{9CAC7AC4-DE6E-4FDA-845B-8E2EA44B75AC}" presName="rootComposite" presStyleCnt="0"/>
      <dgm:spPr/>
    </dgm:pt>
    <dgm:pt modelId="{28B35F50-6A5F-4E98-B3D4-2050FA8BE034}" type="pres">
      <dgm:prSet presAssocID="{9CAC7AC4-DE6E-4FDA-845B-8E2EA44B75A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C4AD73-1990-4279-95F3-950E884F3379}" type="pres">
      <dgm:prSet presAssocID="{9CAC7AC4-DE6E-4FDA-845B-8E2EA44B75AC}" presName="rootConnector" presStyleLbl="node2" presStyleIdx="1" presStyleCnt="3"/>
      <dgm:spPr/>
    </dgm:pt>
    <dgm:pt modelId="{100AE6E1-BE12-47C8-BD0A-8A86FB3AA265}" type="pres">
      <dgm:prSet presAssocID="{9CAC7AC4-DE6E-4FDA-845B-8E2EA44B75AC}" presName="hierChild4" presStyleCnt="0"/>
      <dgm:spPr/>
    </dgm:pt>
    <dgm:pt modelId="{BCD89202-91F7-4BA7-A721-16CDB0997574}" type="pres">
      <dgm:prSet presAssocID="{9CAC7AC4-DE6E-4FDA-845B-8E2EA44B75AC}" presName="hierChild5" presStyleCnt="0"/>
      <dgm:spPr/>
    </dgm:pt>
    <dgm:pt modelId="{9726BE40-06D2-4714-A470-457A13A6D195}" type="pres">
      <dgm:prSet presAssocID="{5349D164-AEFD-419F-B2F2-397E6E65FE72}" presName="Name37" presStyleLbl="parChTrans1D2" presStyleIdx="2" presStyleCnt="3"/>
      <dgm:spPr/>
    </dgm:pt>
    <dgm:pt modelId="{593E1510-59BE-4079-A6AA-6D6DC757B553}" type="pres">
      <dgm:prSet presAssocID="{5DDAB571-D26C-4040-BBA9-997182D8D827}" presName="hierRoot2" presStyleCnt="0">
        <dgm:presLayoutVars>
          <dgm:hierBranch val="init"/>
        </dgm:presLayoutVars>
      </dgm:prSet>
      <dgm:spPr/>
    </dgm:pt>
    <dgm:pt modelId="{6AEA0324-B8D4-4EAC-8975-72C8EEDE7875}" type="pres">
      <dgm:prSet presAssocID="{5DDAB571-D26C-4040-BBA9-997182D8D827}" presName="rootComposite" presStyleCnt="0"/>
      <dgm:spPr/>
    </dgm:pt>
    <dgm:pt modelId="{D029C2F4-94DF-4AF8-9FCF-85B8513B94C6}" type="pres">
      <dgm:prSet presAssocID="{5DDAB571-D26C-4040-BBA9-997182D8D82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550447-AC45-444C-A527-A96965B10ACE}" type="pres">
      <dgm:prSet presAssocID="{5DDAB571-D26C-4040-BBA9-997182D8D827}" presName="rootConnector" presStyleLbl="node2" presStyleIdx="2" presStyleCnt="3"/>
      <dgm:spPr/>
    </dgm:pt>
    <dgm:pt modelId="{316E876A-F60A-4A71-B943-61844A861968}" type="pres">
      <dgm:prSet presAssocID="{5DDAB571-D26C-4040-BBA9-997182D8D827}" presName="hierChild4" presStyleCnt="0"/>
      <dgm:spPr/>
    </dgm:pt>
    <dgm:pt modelId="{6707C7AB-52E1-4A50-88B8-7AB1B0DE87CB}" type="pres">
      <dgm:prSet presAssocID="{5DDAB571-D26C-4040-BBA9-997182D8D827}" presName="hierChild5" presStyleCnt="0"/>
      <dgm:spPr/>
    </dgm:pt>
    <dgm:pt modelId="{30420194-BC4E-4D89-BFF9-DF6FAD2A6E76}" type="pres">
      <dgm:prSet presAssocID="{C2BE8822-7BE3-46DF-AAD0-75DF25AEB4ED}" presName="hierChild3" presStyleCnt="0"/>
      <dgm:spPr/>
    </dgm:pt>
  </dgm:ptLst>
  <dgm:cxnLst>
    <dgm:cxn modelId="{20E08F3C-419F-4B64-BAC9-6839BC26A10B}" type="presOf" srcId="{5DDAB571-D26C-4040-BBA9-997182D8D827}" destId="{D029C2F4-94DF-4AF8-9FCF-85B8513B94C6}" srcOrd="0" destOrd="0" presId="urn:microsoft.com/office/officeart/2005/8/layout/orgChart1"/>
    <dgm:cxn modelId="{C124D777-AD73-4264-A909-79DD2F84218C}" type="presOf" srcId="{9CAC7AC4-DE6E-4FDA-845B-8E2EA44B75AC}" destId="{64C4AD73-1990-4279-95F3-950E884F3379}" srcOrd="1" destOrd="0" presId="urn:microsoft.com/office/officeart/2005/8/layout/orgChart1"/>
    <dgm:cxn modelId="{A08F7FF5-67EA-40E4-A8CF-D165BC17C131}" srcId="{C2BE8822-7BE3-46DF-AAD0-75DF25AEB4ED}" destId="{5DDAB571-D26C-4040-BBA9-997182D8D827}" srcOrd="2" destOrd="0" parTransId="{5349D164-AEFD-419F-B2F2-397E6E65FE72}" sibTransId="{14550ACC-37BA-4F53-9879-E3F779C5F74B}"/>
    <dgm:cxn modelId="{8DB81C14-2229-47EC-8F4D-BD8B89375869}" type="presOf" srcId="{C2BE8822-7BE3-46DF-AAD0-75DF25AEB4ED}" destId="{77F57BE1-8AF6-4DF6-9244-FB41FA074DAE}" srcOrd="0" destOrd="0" presId="urn:microsoft.com/office/officeart/2005/8/layout/orgChart1"/>
    <dgm:cxn modelId="{69DE8E04-C6DE-4D7E-8B39-808AF6D8569C}" srcId="{C2BE8822-7BE3-46DF-AAD0-75DF25AEB4ED}" destId="{9CAC7AC4-DE6E-4FDA-845B-8E2EA44B75AC}" srcOrd="1" destOrd="0" parTransId="{0672349A-B2C7-4F55-9EE9-47DC4380BBC1}" sibTransId="{363F1521-D1CD-44D6-B141-4FEB29C3A729}"/>
    <dgm:cxn modelId="{C7DFEA25-AE3A-4C08-8A43-A8553236255A}" srcId="{C2BE8822-7BE3-46DF-AAD0-75DF25AEB4ED}" destId="{83DC24F6-D192-4002-9BA8-77FD0C63E04A}" srcOrd="0" destOrd="0" parTransId="{B33A6EB8-1575-416A-A984-EED6F023D380}" sibTransId="{51222FCE-1622-4CCD-A71C-9974D829293F}"/>
    <dgm:cxn modelId="{D62BEE26-32C1-4542-A19C-905CEA6357F4}" type="presOf" srcId="{C2BE8822-7BE3-46DF-AAD0-75DF25AEB4ED}" destId="{8B316F05-26F4-408F-BAF3-FF8F8FDB719E}" srcOrd="1" destOrd="0" presId="urn:microsoft.com/office/officeart/2005/8/layout/orgChart1"/>
    <dgm:cxn modelId="{0F029279-2490-434E-B57D-2361B68B4C42}" type="presOf" srcId="{5DDAB571-D26C-4040-BBA9-997182D8D827}" destId="{C1550447-AC45-444C-A527-A96965B10ACE}" srcOrd="1" destOrd="0" presId="urn:microsoft.com/office/officeart/2005/8/layout/orgChart1"/>
    <dgm:cxn modelId="{0213B374-99C5-42CF-8FD0-FE7BFF994772}" type="presOf" srcId="{B33A6EB8-1575-416A-A984-EED6F023D380}" destId="{205CF596-2BA3-47F3-8BD1-45B1FA234D31}" srcOrd="0" destOrd="0" presId="urn:microsoft.com/office/officeart/2005/8/layout/orgChart1"/>
    <dgm:cxn modelId="{33B50369-855A-4151-8EBF-216E4BD9D2F9}" type="presOf" srcId="{83DC24F6-D192-4002-9BA8-77FD0C63E04A}" destId="{3811B50A-2F18-42A3-BFCB-26CB68E145AC}" srcOrd="0" destOrd="0" presId="urn:microsoft.com/office/officeart/2005/8/layout/orgChart1"/>
    <dgm:cxn modelId="{B95EF66D-F9AA-4117-BEBB-5554309807A6}" type="presOf" srcId="{CA3FDAA1-6F87-47D7-B41C-6F2CBA443890}" destId="{2F321759-3763-43C8-ADC5-9B7C29B26594}" srcOrd="0" destOrd="0" presId="urn:microsoft.com/office/officeart/2005/8/layout/orgChart1"/>
    <dgm:cxn modelId="{59E8895B-6FFA-4D87-9D18-453E06FE748A}" type="presOf" srcId="{5349D164-AEFD-419F-B2F2-397E6E65FE72}" destId="{9726BE40-06D2-4714-A470-457A13A6D195}" srcOrd="0" destOrd="0" presId="urn:microsoft.com/office/officeart/2005/8/layout/orgChart1"/>
    <dgm:cxn modelId="{F5DFD24A-72B3-4083-8069-9D0C8A0163B2}" type="presOf" srcId="{9CAC7AC4-DE6E-4FDA-845B-8E2EA44B75AC}" destId="{28B35F50-6A5F-4E98-B3D4-2050FA8BE034}" srcOrd="0" destOrd="0" presId="urn:microsoft.com/office/officeart/2005/8/layout/orgChart1"/>
    <dgm:cxn modelId="{6D24C5CF-8E9A-4A68-849C-A0EB90D072B2}" type="presOf" srcId="{83DC24F6-D192-4002-9BA8-77FD0C63E04A}" destId="{F94BF578-27BE-47E8-A6FF-0E9FDDCAAFC9}" srcOrd="1" destOrd="0" presId="urn:microsoft.com/office/officeart/2005/8/layout/orgChart1"/>
    <dgm:cxn modelId="{B80729EF-B010-4D0F-A27A-FD5CF3DD1437}" type="presOf" srcId="{0672349A-B2C7-4F55-9EE9-47DC4380BBC1}" destId="{042EEC32-2FCA-4E3D-8398-90D9C4594AB6}" srcOrd="0" destOrd="0" presId="urn:microsoft.com/office/officeart/2005/8/layout/orgChart1"/>
    <dgm:cxn modelId="{03FE5BB4-0274-42A5-B1B7-7BB7B6215AB9}" srcId="{CA3FDAA1-6F87-47D7-B41C-6F2CBA443890}" destId="{C2BE8822-7BE3-46DF-AAD0-75DF25AEB4ED}" srcOrd="0" destOrd="0" parTransId="{7AE982DD-0A63-496B-9E60-5CB161A9783D}" sibTransId="{5CA97B47-BD7F-47F4-ADCE-BA34A209DD10}"/>
    <dgm:cxn modelId="{DF1117E2-A51E-4A2A-8C3D-63281CDE0AD7}" type="presParOf" srcId="{2F321759-3763-43C8-ADC5-9B7C29B26594}" destId="{441826E4-7B82-4442-9DBD-0DD705F9B188}" srcOrd="0" destOrd="0" presId="urn:microsoft.com/office/officeart/2005/8/layout/orgChart1"/>
    <dgm:cxn modelId="{0C99CBB9-E580-43AC-96C7-516FEB5E9D90}" type="presParOf" srcId="{441826E4-7B82-4442-9DBD-0DD705F9B188}" destId="{143C612F-F926-4F7F-AE74-2C162E6BBB49}" srcOrd="0" destOrd="0" presId="urn:microsoft.com/office/officeart/2005/8/layout/orgChart1"/>
    <dgm:cxn modelId="{E1CB5C77-BD7A-45F9-976E-57D7E68E33EA}" type="presParOf" srcId="{143C612F-F926-4F7F-AE74-2C162E6BBB49}" destId="{77F57BE1-8AF6-4DF6-9244-FB41FA074DAE}" srcOrd="0" destOrd="0" presId="urn:microsoft.com/office/officeart/2005/8/layout/orgChart1"/>
    <dgm:cxn modelId="{EB047BC1-E518-489E-883B-3DB1B9DFF951}" type="presParOf" srcId="{143C612F-F926-4F7F-AE74-2C162E6BBB49}" destId="{8B316F05-26F4-408F-BAF3-FF8F8FDB719E}" srcOrd="1" destOrd="0" presId="urn:microsoft.com/office/officeart/2005/8/layout/orgChart1"/>
    <dgm:cxn modelId="{C69F9DE2-7B13-4E92-BBB2-F7CD2040246F}" type="presParOf" srcId="{441826E4-7B82-4442-9DBD-0DD705F9B188}" destId="{DB39A4A3-E7EB-42D9-B2DA-544D41A566E7}" srcOrd="1" destOrd="0" presId="urn:microsoft.com/office/officeart/2005/8/layout/orgChart1"/>
    <dgm:cxn modelId="{3CD10C2E-F598-4F43-9BBB-21D349D7AADA}" type="presParOf" srcId="{DB39A4A3-E7EB-42D9-B2DA-544D41A566E7}" destId="{205CF596-2BA3-47F3-8BD1-45B1FA234D31}" srcOrd="0" destOrd="0" presId="urn:microsoft.com/office/officeart/2005/8/layout/orgChart1"/>
    <dgm:cxn modelId="{B9280B1D-C218-4383-A5AC-B4FFB36751E3}" type="presParOf" srcId="{DB39A4A3-E7EB-42D9-B2DA-544D41A566E7}" destId="{D955B76C-AA78-4FB2-AF8D-A2D161DC3FA6}" srcOrd="1" destOrd="0" presId="urn:microsoft.com/office/officeart/2005/8/layout/orgChart1"/>
    <dgm:cxn modelId="{205F9390-51B5-41E0-912C-103A70286416}" type="presParOf" srcId="{D955B76C-AA78-4FB2-AF8D-A2D161DC3FA6}" destId="{3F29A2E7-0E14-4803-9BFB-BA9182A115D4}" srcOrd="0" destOrd="0" presId="urn:microsoft.com/office/officeart/2005/8/layout/orgChart1"/>
    <dgm:cxn modelId="{9D2206B1-4BCF-4286-B7D0-52AFD85CBC27}" type="presParOf" srcId="{3F29A2E7-0E14-4803-9BFB-BA9182A115D4}" destId="{3811B50A-2F18-42A3-BFCB-26CB68E145AC}" srcOrd="0" destOrd="0" presId="urn:microsoft.com/office/officeart/2005/8/layout/orgChart1"/>
    <dgm:cxn modelId="{1D2BE3E7-EFD8-4D80-9A55-E12A60C657C1}" type="presParOf" srcId="{3F29A2E7-0E14-4803-9BFB-BA9182A115D4}" destId="{F94BF578-27BE-47E8-A6FF-0E9FDDCAAFC9}" srcOrd="1" destOrd="0" presId="urn:microsoft.com/office/officeart/2005/8/layout/orgChart1"/>
    <dgm:cxn modelId="{974F7B7F-E7B2-48B1-B5B6-E7E4AADBD38D}" type="presParOf" srcId="{D955B76C-AA78-4FB2-AF8D-A2D161DC3FA6}" destId="{4BA69592-021D-47F7-81A3-9F3903CCFA07}" srcOrd="1" destOrd="0" presId="urn:microsoft.com/office/officeart/2005/8/layout/orgChart1"/>
    <dgm:cxn modelId="{289BE4C9-C16C-42A9-8F0B-F239FE31E24B}" type="presParOf" srcId="{D955B76C-AA78-4FB2-AF8D-A2D161DC3FA6}" destId="{4969A702-4E1E-4835-835C-BABC6697ECF7}" srcOrd="2" destOrd="0" presId="urn:microsoft.com/office/officeart/2005/8/layout/orgChart1"/>
    <dgm:cxn modelId="{FF6EA567-AAFB-424B-AE9C-D2BA7D6C54CB}" type="presParOf" srcId="{DB39A4A3-E7EB-42D9-B2DA-544D41A566E7}" destId="{042EEC32-2FCA-4E3D-8398-90D9C4594AB6}" srcOrd="2" destOrd="0" presId="urn:microsoft.com/office/officeart/2005/8/layout/orgChart1"/>
    <dgm:cxn modelId="{DC35B06F-E080-4395-A3DA-D2574DF39AF4}" type="presParOf" srcId="{DB39A4A3-E7EB-42D9-B2DA-544D41A566E7}" destId="{C89E6444-6B6F-4E30-9818-06E0FB4A9C38}" srcOrd="3" destOrd="0" presId="urn:microsoft.com/office/officeart/2005/8/layout/orgChart1"/>
    <dgm:cxn modelId="{3242023E-690A-4B73-8837-E21EAE3DE362}" type="presParOf" srcId="{C89E6444-6B6F-4E30-9818-06E0FB4A9C38}" destId="{65539C7D-43D3-4DB3-A09E-10E0D430B4E3}" srcOrd="0" destOrd="0" presId="urn:microsoft.com/office/officeart/2005/8/layout/orgChart1"/>
    <dgm:cxn modelId="{0755E17F-062D-4366-8614-CC34675A732E}" type="presParOf" srcId="{65539C7D-43D3-4DB3-A09E-10E0D430B4E3}" destId="{28B35F50-6A5F-4E98-B3D4-2050FA8BE034}" srcOrd="0" destOrd="0" presId="urn:microsoft.com/office/officeart/2005/8/layout/orgChart1"/>
    <dgm:cxn modelId="{B8780AAC-196A-44F5-A7D1-50D2B5F8E391}" type="presParOf" srcId="{65539C7D-43D3-4DB3-A09E-10E0D430B4E3}" destId="{64C4AD73-1990-4279-95F3-950E884F3379}" srcOrd="1" destOrd="0" presId="urn:microsoft.com/office/officeart/2005/8/layout/orgChart1"/>
    <dgm:cxn modelId="{4E8C6E69-E947-4789-B2F2-10089FEE74C1}" type="presParOf" srcId="{C89E6444-6B6F-4E30-9818-06E0FB4A9C38}" destId="{100AE6E1-BE12-47C8-BD0A-8A86FB3AA265}" srcOrd="1" destOrd="0" presId="urn:microsoft.com/office/officeart/2005/8/layout/orgChart1"/>
    <dgm:cxn modelId="{BF1F7DF1-925A-45B5-BD89-6C7309969A26}" type="presParOf" srcId="{C89E6444-6B6F-4E30-9818-06E0FB4A9C38}" destId="{BCD89202-91F7-4BA7-A721-16CDB0997574}" srcOrd="2" destOrd="0" presId="urn:microsoft.com/office/officeart/2005/8/layout/orgChart1"/>
    <dgm:cxn modelId="{56C4A870-600D-445A-BDA0-E0F82CFBD751}" type="presParOf" srcId="{DB39A4A3-E7EB-42D9-B2DA-544D41A566E7}" destId="{9726BE40-06D2-4714-A470-457A13A6D195}" srcOrd="4" destOrd="0" presId="urn:microsoft.com/office/officeart/2005/8/layout/orgChart1"/>
    <dgm:cxn modelId="{480ED672-F689-4B62-A7F0-040EEDCAC70F}" type="presParOf" srcId="{DB39A4A3-E7EB-42D9-B2DA-544D41A566E7}" destId="{593E1510-59BE-4079-A6AA-6D6DC757B553}" srcOrd="5" destOrd="0" presId="urn:microsoft.com/office/officeart/2005/8/layout/orgChart1"/>
    <dgm:cxn modelId="{C94246CD-523A-4F90-8962-89D138C148E7}" type="presParOf" srcId="{593E1510-59BE-4079-A6AA-6D6DC757B553}" destId="{6AEA0324-B8D4-4EAC-8975-72C8EEDE7875}" srcOrd="0" destOrd="0" presId="urn:microsoft.com/office/officeart/2005/8/layout/orgChart1"/>
    <dgm:cxn modelId="{36C7219E-6FF6-4DCC-B30C-2A065E948EBC}" type="presParOf" srcId="{6AEA0324-B8D4-4EAC-8975-72C8EEDE7875}" destId="{D029C2F4-94DF-4AF8-9FCF-85B8513B94C6}" srcOrd="0" destOrd="0" presId="urn:microsoft.com/office/officeart/2005/8/layout/orgChart1"/>
    <dgm:cxn modelId="{5AABA30A-F076-4B02-A3F6-4DEFB4D653B9}" type="presParOf" srcId="{6AEA0324-B8D4-4EAC-8975-72C8EEDE7875}" destId="{C1550447-AC45-444C-A527-A96965B10ACE}" srcOrd="1" destOrd="0" presId="urn:microsoft.com/office/officeart/2005/8/layout/orgChart1"/>
    <dgm:cxn modelId="{85BE2EA7-6001-48BE-9F9A-74D506F8DA78}" type="presParOf" srcId="{593E1510-59BE-4079-A6AA-6D6DC757B553}" destId="{316E876A-F60A-4A71-B943-61844A861968}" srcOrd="1" destOrd="0" presId="urn:microsoft.com/office/officeart/2005/8/layout/orgChart1"/>
    <dgm:cxn modelId="{345D009B-CE13-44D5-925A-3A416059F7CB}" type="presParOf" srcId="{593E1510-59BE-4079-A6AA-6D6DC757B553}" destId="{6707C7AB-52E1-4A50-88B8-7AB1B0DE87CB}" srcOrd="2" destOrd="0" presId="urn:microsoft.com/office/officeart/2005/8/layout/orgChart1"/>
    <dgm:cxn modelId="{F3EF543A-CA7B-4C79-92F6-08AB4F7DBF54}" type="presParOf" srcId="{441826E4-7B82-4442-9DBD-0DD705F9B188}" destId="{30420194-BC4E-4D89-BFF9-DF6FAD2A6E7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D1AC1-0B10-4FEE-8FB1-C8558325FC20}">
      <dsp:nvSpPr>
        <dsp:cNvPr id="0" name=""/>
        <dsp:cNvSpPr/>
      </dsp:nvSpPr>
      <dsp:spPr>
        <a:xfrm>
          <a:off x="2531744" y="849915"/>
          <a:ext cx="5178451" cy="5178451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051AB2-8018-4472-ABA0-CF9F8B170EBD}">
      <dsp:nvSpPr>
        <dsp:cNvPr id="0" name=""/>
        <dsp:cNvSpPr/>
      </dsp:nvSpPr>
      <dsp:spPr>
        <a:xfrm>
          <a:off x="2531744" y="849915"/>
          <a:ext cx="5178451" cy="5178451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83B21F-76A2-4004-BCF7-4081D2CBE014}">
      <dsp:nvSpPr>
        <dsp:cNvPr id="0" name=""/>
        <dsp:cNvSpPr/>
      </dsp:nvSpPr>
      <dsp:spPr>
        <a:xfrm>
          <a:off x="2531744" y="849915"/>
          <a:ext cx="5178451" cy="5178451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772DC8-FEBF-4075-BDDD-867A0C5345DA}">
      <dsp:nvSpPr>
        <dsp:cNvPr id="0" name=""/>
        <dsp:cNvSpPr/>
      </dsp:nvSpPr>
      <dsp:spPr>
        <a:xfrm>
          <a:off x="2531744" y="849915"/>
          <a:ext cx="5178451" cy="5178451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C24FB1-AC35-4BC0-855B-F72113532617}">
      <dsp:nvSpPr>
        <dsp:cNvPr id="0" name=""/>
        <dsp:cNvSpPr/>
      </dsp:nvSpPr>
      <dsp:spPr>
        <a:xfrm>
          <a:off x="3820717" y="2690923"/>
          <a:ext cx="2600505" cy="14964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4 элемента трансформационного лидерства</a:t>
          </a:r>
          <a:endParaRPr lang="ru-RU" sz="1400" kern="1200" dirty="0"/>
        </a:p>
      </dsp:txBody>
      <dsp:txXfrm>
        <a:off x="4201552" y="2910071"/>
        <a:ext cx="1838835" cy="1058139"/>
      </dsp:txXfrm>
    </dsp:sp>
    <dsp:sp modelId="{D81BB43C-0A40-4ADD-BF36-227FE116DB4F}">
      <dsp:nvSpPr>
        <dsp:cNvPr id="0" name=""/>
        <dsp:cNvSpPr/>
      </dsp:nvSpPr>
      <dsp:spPr>
        <a:xfrm>
          <a:off x="3943610" y="177604"/>
          <a:ext cx="2354719" cy="14648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Индивидуальное рассмотрение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288451" y="392129"/>
        <a:ext cx="1665037" cy="1035817"/>
      </dsp:txXfrm>
    </dsp:sp>
    <dsp:sp modelId="{1C92B015-A8DD-4809-BED2-03365D8F5768}">
      <dsp:nvSpPr>
        <dsp:cNvPr id="0" name=""/>
        <dsp:cNvSpPr/>
      </dsp:nvSpPr>
      <dsp:spPr>
        <a:xfrm>
          <a:off x="6496395" y="2604116"/>
          <a:ext cx="2307356" cy="16700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Идеализированное влияние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834299" y="2848689"/>
        <a:ext cx="1631548" cy="1180903"/>
      </dsp:txXfrm>
    </dsp:sp>
    <dsp:sp modelId="{0B9031DA-042E-4944-9BFC-FAD387151020}">
      <dsp:nvSpPr>
        <dsp:cNvPr id="0" name=""/>
        <dsp:cNvSpPr/>
      </dsp:nvSpPr>
      <dsp:spPr>
        <a:xfrm>
          <a:off x="4058225" y="5378317"/>
          <a:ext cx="2125488" cy="11798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Вдохновляющая мотивация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369496" y="5551103"/>
        <a:ext cx="1502946" cy="834284"/>
      </dsp:txXfrm>
    </dsp:sp>
    <dsp:sp modelId="{5CC01CF0-09D2-48FD-92F5-077836FDE11D}">
      <dsp:nvSpPr>
        <dsp:cNvPr id="0" name=""/>
        <dsp:cNvSpPr/>
      </dsp:nvSpPr>
      <dsp:spPr>
        <a:xfrm>
          <a:off x="1471930" y="2451006"/>
          <a:ext cx="2239870" cy="19762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Интеллектуальная стимуляция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1799951" y="2740424"/>
        <a:ext cx="1583828" cy="13974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6BE40-06D2-4714-A470-457A13A6D195}">
      <dsp:nvSpPr>
        <dsp:cNvPr id="0" name=""/>
        <dsp:cNvSpPr/>
      </dsp:nvSpPr>
      <dsp:spPr>
        <a:xfrm>
          <a:off x="5012099" y="2668863"/>
          <a:ext cx="3536603" cy="618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325"/>
              </a:lnTo>
              <a:lnTo>
                <a:pt x="3536603" y="309325"/>
              </a:lnTo>
              <a:lnTo>
                <a:pt x="3536603" y="61865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EEC32-2FCA-4E3D-8398-90D9C4594AB6}">
      <dsp:nvSpPr>
        <dsp:cNvPr id="0" name=""/>
        <dsp:cNvSpPr/>
      </dsp:nvSpPr>
      <dsp:spPr>
        <a:xfrm>
          <a:off x="4938377" y="2668863"/>
          <a:ext cx="91440" cy="618650"/>
        </a:xfrm>
        <a:custGeom>
          <a:avLst/>
          <a:gdLst/>
          <a:ahLst/>
          <a:cxnLst/>
          <a:rect l="0" t="0" r="0" b="0"/>
          <a:pathLst>
            <a:path>
              <a:moveTo>
                <a:pt x="73721" y="0"/>
              </a:moveTo>
              <a:lnTo>
                <a:pt x="73721" y="309325"/>
              </a:lnTo>
              <a:lnTo>
                <a:pt x="45720" y="309325"/>
              </a:lnTo>
              <a:lnTo>
                <a:pt x="45720" y="61865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5CF596-2BA3-47F3-8BD1-45B1FA234D31}">
      <dsp:nvSpPr>
        <dsp:cNvPr id="0" name=""/>
        <dsp:cNvSpPr/>
      </dsp:nvSpPr>
      <dsp:spPr>
        <a:xfrm>
          <a:off x="1447494" y="2668863"/>
          <a:ext cx="3564604" cy="618650"/>
        </a:xfrm>
        <a:custGeom>
          <a:avLst/>
          <a:gdLst/>
          <a:ahLst/>
          <a:cxnLst/>
          <a:rect l="0" t="0" r="0" b="0"/>
          <a:pathLst>
            <a:path>
              <a:moveTo>
                <a:pt x="3564604" y="0"/>
              </a:moveTo>
              <a:lnTo>
                <a:pt x="3564604" y="309325"/>
              </a:lnTo>
              <a:lnTo>
                <a:pt x="0" y="309325"/>
              </a:lnTo>
              <a:lnTo>
                <a:pt x="0" y="61865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F57BE1-8AF6-4DF6-9244-FB41FA074DAE}">
      <dsp:nvSpPr>
        <dsp:cNvPr id="0" name=""/>
        <dsp:cNvSpPr/>
      </dsp:nvSpPr>
      <dsp:spPr>
        <a:xfrm>
          <a:off x="1652429" y="658176"/>
          <a:ext cx="6719338" cy="20106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Процесс трансформационного лидерства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как последовательность трех стадий</a:t>
          </a:r>
          <a:endParaRPr lang="ru-RU" sz="1600" kern="1200" dirty="0"/>
        </a:p>
      </dsp:txBody>
      <dsp:txXfrm>
        <a:off x="1652429" y="658176"/>
        <a:ext cx="6719338" cy="2010687"/>
      </dsp:txXfrm>
    </dsp:sp>
    <dsp:sp modelId="{3811B50A-2F18-42A3-BFCB-26CB68E145AC}">
      <dsp:nvSpPr>
        <dsp:cNvPr id="0" name=""/>
        <dsp:cNvSpPr/>
      </dsp:nvSpPr>
      <dsp:spPr>
        <a:xfrm>
          <a:off x="2518" y="3287513"/>
          <a:ext cx="2889951" cy="1472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 </a:t>
          </a:r>
          <a:r>
            <a:rPr lang="ru-RU" sz="1600" kern="1200" dirty="0" smtClean="0"/>
            <a:t>осознание потребности в изменении</a:t>
          </a:r>
          <a:endParaRPr lang="ru-RU" sz="1600" kern="1200" dirty="0"/>
        </a:p>
      </dsp:txBody>
      <dsp:txXfrm>
        <a:off x="2518" y="3287513"/>
        <a:ext cx="2889951" cy="1472977"/>
      </dsp:txXfrm>
    </dsp:sp>
    <dsp:sp modelId="{28B35F50-6A5F-4E98-B3D4-2050FA8BE034}">
      <dsp:nvSpPr>
        <dsp:cNvPr id="0" name=""/>
        <dsp:cNvSpPr/>
      </dsp:nvSpPr>
      <dsp:spPr>
        <a:xfrm>
          <a:off x="3511120" y="3287513"/>
          <a:ext cx="2945954" cy="1472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создание нового видения</a:t>
          </a:r>
          <a:endParaRPr lang="ru-RU" sz="1600" kern="1200" dirty="0"/>
        </a:p>
      </dsp:txBody>
      <dsp:txXfrm>
        <a:off x="3511120" y="3287513"/>
        <a:ext cx="2945954" cy="1472977"/>
      </dsp:txXfrm>
    </dsp:sp>
    <dsp:sp modelId="{D029C2F4-94DF-4AF8-9FCF-85B8513B94C6}">
      <dsp:nvSpPr>
        <dsp:cNvPr id="0" name=""/>
        <dsp:cNvSpPr/>
      </dsp:nvSpPr>
      <dsp:spPr>
        <a:xfrm>
          <a:off x="7075725" y="3287513"/>
          <a:ext cx="2945954" cy="1472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институциализация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изменений</a:t>
          </a:r>
          <a:endParaRPr lang="ru-RU" sz="1600" kern="1200" dirty="0"/>
        </a:p>
      </dsp:txBody>
      <dsp:txXfrm>
        <a:off x="7075725" y="3287513"/>
        <a:ext cx="2945954" cy="14729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F462B-1D85-4D46-AA93-110B225440F8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736E0-857E-4BEF-A571-9297EA86F2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095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893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94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4223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874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7337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286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387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98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52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97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458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895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10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62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98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5C26F-7E65-4888-B630-07B450D459F4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AE2E315-A54F-4CE4-8265-638FDBBED0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Трансформационное лидерство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сказал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А.Сент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-Экзюпери </a:t>
            </a:r>
          </a:p>
          <a:p>
            <a:r>
              <a:rPr lang="ru-RU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«Хорош король, поданные которого процветают»</a:t>
            </a:r>
          </a:p>
          <a:p>
            <a:endParaRPr lang="ru-RU" sz="20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404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Джеймс Мак-Грегор Бернс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655" y="309093"/>
            <a:ext cx="4433769" cy="615185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*Ввел понятие «трансформационное лидерство» в 1978 году.</a:t>
            </a:r>
          </a:p>
          <a:p>
            <a:r>
              <a:rPr lang="ru-RU" dirty="0" smtClean="0"/>
              <a:t>*Представил идею о том, что лидерство вовлекает людей – последователей в действия во имя целей, представляющих нужды, как лидеров, так и последователей.</a:t>
            </a:r>
          </a:p>
          <a:p>
            <a:r>
              <a:rPr lang="ru-RU" dirty="0" smtClean="0"/>
              <a:t>*Исследования Бернса по трансформационной теории лидерства сосредоточены на том, как лидеры пользуются властью.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761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567065" y="622829"/>
            <a:ext cx="2688880" cy="151378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Трансформационное лидерство: Новый тип руководства</a:t>
            </a:r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25513" y="1077362"/>
            <a:ext cx="3051018" cy="22814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Характеризуется способностью к осуществлению значительных изменений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25100" y="3865830"/>
            <a:ext cx="3041965" cy="22814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Основывается на личных ценностях, убеждениях и качествах лидера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720973" y="3060071"/>
            <a:ext cx="2534971" cy="35399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Оно переводит потребности с нижнего физиологического уровня (</a:t>
            </a:r>
            <a:r>
              <a:rPr lang="ru-RU" sz="1200" dirty="0" smtClean="0"/>
              <a:t>безопасность, надежность)</a:t>
            </a:r>
            <a:r>
              <a:rPr lang="ru-RU" sz="1400" dirty="0" smtClean="0"/>
              <a:t> на более высокий психологический уровень (самооценка, реализация своих способностей)</a:t>
            </a:r>
            <a:endParaRPr lang="ru-RU" sz="1400" dirty="0"/>
          </a:p>
        </p:txBody>
      </p:sp>
      <p:sp>
        <p:nvSpPr>
          <p:cNvPr id="6" name="Овал 5"/>
          <p:cNvSpPr/>
          <p:nvPr/>
        </p:nvSpPr>
        <p:spPr>
          <a:xfrm>
            <a:off x="6500386" y="3956364"/>
            <a:ext cx="3204929" cy="24082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Трансформационный лидер привлекает подчиненных не только своими личными качествами, но также стремлением к изменениям и самопожертвованием ради высоких целей</a:t>
            </a:r>
            <a:endParaRPr lang="ru-RU" sz="1400" dirty="0"/>
          </a:p>
        </p:txBody>
      </p:sp>
      <p:sp>
        <p:nvSpPr>
          <p:cNvPr id="7" name="Овал 6"/>
          <p:cNvSpPr/>
          <p:nvPr/>
        </p:nvSpPr>
        <p:spPr>
          <a:xfrm>
            <a:off x="6409852" y="1050201"/>
            <a:ext cx="3603278" cy="2172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Важная задача трансформационного лидера- создание картины желательного будущего и увлечение идеей участников о воплощении мечты</a:t>
            </a:r>
            <a:endParaRPr lang="ru-RU" sz="1400" dirty="0"/>
          </a:p>
        </p:txBody>
      </p:sp>
      <p:sp>
        <p:nvSpPr>
          <p:cNvPr id="9" name="Стрелка вниз 8"/>
          <p:cNvSpPr/>
          <p:nvPr/>
        </p:nvSpPr>
        <p:spPr>
          <a:xfrm>
            <a:off x="4716855" y="2313160"/>
            <a:ext cx="525101" cy="407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6138250" y="1683945"/>
            <a:ext cx="289710" cy="2806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лево 11"/>
          <p:cNvSpPr/>
          <p:nvPr/>
        </p:nvSpPr>
        <p:spPr>
          <a:xfrm>
            <a:off x="3376943" y="1584356"/>
            <a:ext cx="253497" cy="23991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3087232" y="2055137"/>
            <a:ext cx="1059255" cy="1901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631255" y="2055137"/>
            <a:ext cx="1376127" cy="2091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83937" y="162962"/>
            <a:ext cx="2009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Суть концепции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1448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649713269"/>
              </p:ext>
            </p:extLst>
          </p:nvPr>
        </p:nvGraphicFramePr>
        <p:xfrm>
          <a:off x="72428" y="0"/>
          <a:ext cx="10275683" cy="6735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92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0439" y="383458"/>
            <a:ext cx="8583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95313978"/>
              </p:ext>
            </p:extLst>
          </p:nvPr>
        </p:nvGraphicFramePr>
        <p:xfrm>
          <a:off x="135802" y="719666"/>
          <a:ext cx="1002419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711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62947" y="597530"/>
            <a:ext cx="613824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Характеристики трансформационного лидера:</a:t>
            </a:r>
          </a:p>
          <a:p>
            <a:pPr marL="342900" indent="-342900">
              <a:buAutoNum type="arabicPeriod"/>
            </a:pPr>
            <a:r>
              <a:rPr lang="ru-RU" dirty="0" smtClean="0"/>
              <a:t>Это стиль мотивационного и преобразующего лидерства</a:t>
            </a:r>
          </a:p>
          <a:p>
            <a:pPr marL="342900" indent="-342900">
              <a:buAutoNum type="arabicPeriod"/>
            </a:pPr>
            <a:r>
              <a:rPr lang="ru-RU" dirty="0" smtClean="0"/>
              <a:t>Они производят изменения видения в своих последователях</a:t>
            </a:r>
          </a:p>
          <a:p>
            <a:pPr marL="342900" indent="-342900">
              <a:buAutoNum type="arabicPeriod"/>
            </a:pPr>
            <a:r>
              <a:rPr lang="ru-RU" dirty="0" smtClean="0"/>
              <a:t>Они </a:t>
            </a:r>
            <a:r>
              <a:rPr lang="ru-RU" dirty="0" err="1" smtClean="0"/>
              <a:t>харизматичные</a:t>
            </a:r>
            <a:r>
              <a:rPr lang="ru-RU" dirty="0" smtClean="0"/>
              <a:t> и вдохновляющие лидеры</a:t>
            </a:r>
          </a:p>
          <a:p>
            <a:pPr marL="342900" indent="-342900">
              <a:buAutoNum type="arabicPeriod"/>
            </a:pPr>
            <a:r>
              <a:rPr lang="ru-RU" dirty="0" smtClean="0"/>
              <a:t>Они обращают внимание на последователей индивидуально и они им доступны</a:t>
            </a:r>
          </a:p>
          <a:p>
            <a:pPr marL="342900" indent="-342900">
              <a:buAutoNum type="arabicPeriod"/>
            </a:pPr>
            <a:r>
              <a:rPr lang="ru-RU" dirty="0" smtClean="0"/>
              <a:t>Создают эмоциональную связь</a:t>
            </a:r>
          </a:p>
          <a:p>
            <a:pPr marL="342900" indent="-342900">
              <a:buAutoNum type="arabicPeriod"/>
            </a:pPr>
            <a:r>
              <a:rPr lang="ru-RU" dirty="0" smtClean="0"/>
              <a:t>Они являются саморегулируемыми лидерами</a:t>
            </a:r>
          </a:p>
          <a:p>
            <a:pPr marL="342900" indent="-342900">
              <a:buAutoNum type="arabicPeriod"/>
            </a:pPr>
            <a:r>
              <a:rPr lang="ru-RU" dirty="0" smtClean="0"/>
              <a:t>Содействуют сотрудничеству</a:t>
            </a:r>
          </a:p>
          <a:p>
            <a:pPr marL="342900" indent="-342900">
              <a:buAutoNum type="arabicPeriod"/>
            </a:pPr>
            <a:r>
              <a:rPr lang="ru-RU" dirty="0" smtClean="0"/>
              <a:t>Способствуют эффекту водопада или домино</a:t>
            </a:r>
          </a:p>
          <a:p>
            <a:pPr marL="342900" indent="-342900">
              <a:buAutoNum type="arabicPeriod"/>
            </a:pPr>
            <a:r>
              <a:rPr lang="ru-RU" dirty="0" smtClean="0"/>
              <a:t>Они стимулируют своих последователей интеллектуально</a:t>
            </a:r>
          </a:p>
          <a:p>
            <a:pPr marL="342900" indent="-342900">
              <a:buAutoNum type="arabicPeriod"/>
            </a:pPr>
            <a:r>
              <a:rPr lang="ru-RU" dirty="0" smtClean="0"/>
              <a:t>Общее лидерство важно для них</a:t>
            </a:r>
          </a:p>
          <a:p>
            <a:pPr marL="342900" indent="-342900">
              <a:buAutoNum type="arabicPeriod"/>
            </a:pPr>
            <a:r>
              <a:rPr lang="ru-RU" dirty="0" smtClean="0"/>
              <a:t>Они являются символическими ролями власти</a:t>
            </a:r>
          </a:p>
          <a:p>
            <a:pPr marL="342900" indent="-342900">
              <a:buAutoNum type="arabicPeriod"/>
            </a:pPr>
            <a:r>
              <a:rPr lang="ru-RU" dirty="0" smtClean="0"/>
              <a:t>Они определяются в соответствии с моральными ценностями</a:t>
            </a:r>
          </a:p>
          <a:p>
            <a:pPr marL="342900" indent="-342900">
              <a:buAutoNum type="arabicPeriod"/>
            </a:pPr>
            <a:r>
              <a:rPr lang="ru-RU" dirty="0" smtClean="0"/>
              <a:t>Они пытаются минимизировать ошибки</a:t>
            </a:r>
          </a:p>
          <a:p>
            <a:pPr marL="342900" indent="-342900">
              <a:buAutoNum type="arabicPeriod"/>
            </a:pPr>
            <a:r>
              <a:rPr lang="ru-RU" dirty="0" smtClean="0"/>
              <a:t> Креативны</a:t>
            </a:r>
          </a:p>
          <a:p>
            <a:pPr marL="342900" indent="-342900">
              <a:buAutoNum type="arabicPeriod"/>
            </a:pPr>
            <a:r>
              <a:rPr lang="ru-RU" dirty="0" smtClean="0"/>
              <a:t> Интерактивны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1" y="932533"/>
            <a:ext cx="4394200" cy="292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96" y="2553056"/>
            <a:ext cx="3140403" cy="39156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78184" y="2779414"/>
            <a:ext cx="1111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Билл Гейтс</a:t>
            </a:r>
            <a:endParaRPr lang="ru-RU" sz="1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896" y="2290525"/>
            <a:ext cx="2958708" cy="419628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522" y="2290525"/>
            <a:ext cx="2769215" cy="41962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05504" y="2562088"/>
            <a:ext cx="1527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Марк </a:t>
            </a:r>
            <a:r>
              <a:rPr lang="ru-RU" sz="1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Цукерберг</a:t>
            </a:r>
            <a:endParaRPr lang="ru-RU" sz="1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25522" y="2571120"/>
            <a:ext cx="1164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Стив Джобс</a:t>
            </a:r>
            <a:endParaRPr lang="ru-RU" sz="1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6897" y="878186"/>
            <a:ext cx="100291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	Эти люди были признаны окружающими и сотрудниками своей компании за свои заслуги, они сами создавали каждый винтик будущих империй и нанимали каждого будущего сотрудника. Никогда не находились в стороне. А Стив Джобс и вовсе смог достичь многого, благодаря своим речам и умению завести толпу.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39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35" y="1629623"/>
            <a:ext cx="7931213" cy="4558891"/>
          </a:xfrm>
          <a:prstGeom prst="rect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724277" y="226338"/>
            <a:ext cx="8021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Алихан</a:t>
            </a:r>
            <a:r>
              <a:rPr lang="ru-RU" sz="1400" dirty="0" smtClean="0"/>
              <a:t> </a:t>
            </a:r>
            <a:r>
              <a:rPr lang="ru-RU" sz="1400" dirty="0" err="1" smtClean="0"/>
              <a:t>Мавладиевич</a:t>
            </a:r>
            <a:r>
              <a:rPr lang="ru-RU" sz="1400" dirty="0" smtClean="0"/>
              <a:t> </a:t>
            </a:r>
            <a:r>
              <a:rPr lang="ru-RU" sz="1400" dirty="0" err="1" smtClean="0"/>
              <a:t>Динаев</a:t>
            </a:r>
            <a:r>
              <a:rPr lang="ru-RU" sz="1400" dirty="0" smtClean="0"/>
              <a:t> (род. 11 мая 1989) — учитель обществознания и права, абсолютный победитель Всероссийского конкурса «Учитель года России 2018», Народный учитель Чеченской Республики, победитель конкурса «Учитель года Чеченской Республики 2018»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Благодаря таким лидерам школьные и детские организации живут и процветают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7736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6294" y="1284132"/>
            <a:ext cx="80394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	В </a:t>
            </a:r>
            <a:r>
              <a:rPr lang="ru-RU" dirty="0"/>
              <a:t>последние годы все более широкое распространение получает развитие лидерства — практика систематического обучения людей, направленная на расширение их способностей эффективно функционировать в роли лидера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Развитие </a:t>
            </a:r>
            <a:r>
              <a:rPr lang="ru-RU" dirty="0"/>
              <a:t>лидерства осуществляется в трех основных направлениях:</a:t>
            </a:r>
          </a:p>
          <a:p>
            <a:r>
              <a:rPr lang="ru-RU" dirty="0"/>
              <a:t>• развитие сетей социального взаимодействия между людьми и тесных связей внутри и между организациями;</a:t>
            </a:r>
          </a:p>
          <a:p>
            <a:r>
              <a:rPr lang="ru-RU" dirty="0"/>
              <a:t>• развитие доверительных отношений человека с окружающими;</a:t>
            </a:r>
          </a:p>
          <a:p>
            <a:r>
              <a:rPr lang="ru-RU" dirty="0"/>
              <a:t>• развитие общих ценностей и представлений.</a:t>
            </a:r>
          </a:p>
          <a:p>
            <a:endParaRPr lang="ru-RU" dirty="0" smtClean="0"/>
          </a:p>
          <a:p>
            <a:r>
              <a:rPr lang="ru-RU" dirty="0" smtClean="0"/>
              <a:t>	Для </a:t>
            </a:r>
            <a:r>
              <a:rPr lang="ru-RU" dirty="0"/>
              <a:t>развития лидерства используются разнообразные методы и техники: обратная связь на «360 градусов», создание сетей (развитие личных и деловых связей), </a:t>
            </a:r>
            <a:r>
              <a:rPr lang="ru-RU" dirty="0" err="1"/>
              <a:t>коучинг</a:t>
            </a:r>
            <a:r>
              <a:rPr lang="ru-RU" dirty="0"/>
              <a:t> (индивидуальные программы научения лидеров), наставничество, стажировки, научение в процессе работы.</a:t>
            </a:r>
            <a:endParaRPr lang="ru-RU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1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463</TotalTime>
  <Words>315</Words>
  <Application>Microsoft Office PowerPoint</Application>
  <PresentationFormat>Широкоэкранный</PresentationFormat>
  <Paragraphs>55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Аспект</vt:lpstr>
      <vt:lpstr>Трансформационное лидерство</vt:lpstr>
      <vt:lpstr>Джеймс Мак-Грегор Бернс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Трансформационное лидерство</dc:title>
  <dc:creator>User</dc:creator>
  <cp:lastModifiedBy>User</cp:lastModifiedBy>
  <cp:revision>29</cp:revision>
  <dcterms:created xsi:type="dcterms:W3CDTF">2021-11-15T14:55:20Z</dcterms:created>
  <dcterms:modified xsi:type="dcterms:W3CDTF">2021-11-15T22:38:25Z</dcterms:modified>
</cp:coreProperties>
</file>