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name\Desktop\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2775942" cy="4290092"/>
          </a:xfrm>
          <a:prstGeom prst="rect">
            <a:avLst/>
          </a:prstGeom>
          <a:noFill/>
        </p:spPr>
      </p:pic>
      <p:pic>
        <p:nvPicPr>
          <p:cNvPr id="1027" name="Picture 3" descr="C:\Users\username\Desktop\1122726_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276872"/>
            <a:ext cx="2897088" cy="4320480"/>
          </a:xfrm>
          <a:prstGeom prst="rect">
            <a:avLst/>
          </a:prstGeom>
          <a:noFill/>
        </p:spPr>
      </p:pic>
      <p:pic>
        <p:nvPicPr>
          <p:cNvPr id="1028" name="Picture 4" descr="C:\Users\username\Desktop\cover1__w6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1124744"/>
            <a:ext cx="3024336" cy="47482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Николай Алексеевич Некрасов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5040560" cy="5472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Р</a:t>
            </a:r>
            <a:r>
              <a:rPr lang="ru-RU" dirty="0" smtClean="0"/>
              <a:t>усский </a:t>
            </a:r>
            <a:r>
              <a:rPr lang="ru-RU" dirty="0" smtClean="0"/>
              <a:t>поэт, </a:t>
            </a:r>
            <a:r>
              <a:rPr lang="ru-RU" dirty="0" smtClean="0"/>
              <a:t>писатель, публицист </a:t>
            </a:r>
            <a:r>
              <a:rPr lang="ru-RU" dirty="0" smtClean="0"/>
              <a:t>и классик русской литературы. Р</a:t>
            </a:r>
            <a:r>
              <a:rPr lang="ru-RU" dirty="0" smtClean="0"/>
              <a:t>одился </a:t>
            </a:r>
            <a:r>
              <a:rPr lang="ru-RU" dirty="0" smtClean="0"/>
              <a:t>10 декабря 1821 года в Немирове в дворянской семье.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Работал в журнале «Современник». </a:t>
            </a:r>
            <a:r>
              <a:rPr lang="ru-RU" dirty="0" smtClean="0"/>
              <a:t>В 1875 году поэт неизлечимо заболел. Писатель скончался 8 января 1878 </a:t>
            </a:r>
            <a:r>
              <a:rPr lang="ru-RU" dirty="0" smtClean="0"/>
              <a:t>году.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ÐÐ°ÑÑÐ¸Ð½ÐºÐ¸ Ð¿Ð¾ Ð·Ð°Ð¿ÑÐ¾ÑÑ Ð½Ð¸ÐºÐ¾Ð»Ð°Ð¹ Ð°Ð»ÐµÐºÑÐµÐµÐ²Ð¸Ñ Ð½ÐµÐºÑÐ°ÑÐ¾Ð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980728"/>
            <a:ext cx="3779912" cy="5448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ÐÐ°ÑÑÐ¸Ð½ÐºÐ¸ Ð¿Ð¾ Ð·Ð°Ð¿ÑÐ¾ÑÑ Ð½Ð¸ÐºÐ¾Ð»Ð°Ð¹ Ð°Ð»ÐµÐºÑÐµÐµÐ²Ð¸Ñ Ð½ÐµÐºÑÐ°ÑÐ¾Ð² Ð¼Ð¾ÑÐ¾Ð· Ð²Ð¾ÐµÐ²Ð¾Ð´Ð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764704"/>
            <a:ext cx="4248472" cy="5523016"/>
          </a:xfrm>
          <a:prstGeom prst="rect">
            <a:avLst/>
          </a:prstGeom>
          <a:noFill/>
        </p:spPr>
      </p:pic>
      <p:pic>
        <p:nvPicPr>
          <p:cNvPr id="1028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908720"/>
            <a:ext cx="3600400" cy="5094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388" name="Picture 4" descr="ÐÐ°ÑÑÐ¸Ð½ÐºÐ¸ Ð¿Ð¾ Ð·Ð°Ð¿ÑÐ¾ÑÑ Ð½Ð¸ÐºÐ¾Ð»Ð°Ð¹ Ð°Ð»ÐµÐºÑÐµÐµÐ²Ð¸Ñ Ð½ÐµÐºÑÐ°ÑÐ¾Ð² Ð¼Ð¾ÑÐ¾Ð· Ð²Ð¾ÐµÐ²Ð¾Ð´Ð° Ð¸Ð»Ð»ÑÑÑÑÐ°ÑÐ¸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4731179" cy="5272460"/>
          </a:xfrm>
          <a:prstGeom prst="rect">
            <a:avLst/>
          </a:prstGeom>
          <a:noFill/>
        </p:spPr>
      </p:pic>
      <p:pic>
        <p:nvPicPr>
          <p:cNvPr id="16386" name="Picture 2" descr="ÐÐ°ÑÑÐ¸Ð½ÐºÐ¸ Ð¿Ð¾ Ð·Ð°Ð¿ÑÐ¾ÑÑ Ð½Ð¸ÐºÐ¾Ð»Ð°Ð¹ Ð°Ð»ÐµÐºÑÐµÐµÐ²Ð¸Ñ Ð½ÐµÐºÑÐ°ÑÐ¾Ð² Ð¼Ð¾ÑÐ¾Ð· Ð²Ð¾ÐµÐ²Ð¾Ð´Ð° Ð¸Ð»Ð»ÑÑÑÑÐ°ÑÐ¸Ð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60648"/>
            <a:ext cx="5184576" cy="3784741"/>
          </a:xfrm>
          <a:prstGeom prst="rect">
            <a:avLst/>
          </a:prstGeom>
          <a:noFill/>
        </p:spPr>
      </p:pic>
      <p:pic>
        <p:nvPicPr>
          <p:cNvPr id="16390" name="Picture 6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2276872"/>
            <a:ext cx="3240360" cy="4365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ÐÐ°ÑÑÐ¸Ð½ÐºÐ¸ Ð¿Ð¾ Ð·Ð°Ð¿ÑÐ¾ÑÑ Ð¼Ð¾ÑÐ¾Ð·- Ð²Ð¾ÐµÐ²Ð¾Ð´Ð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92696"/>
            <a:ext cx="7620000" cy="5000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лыбающееся лицо 5"/>
          <p:cNvSpPr/>
          <p:nvPr/>
        </p:nvSpPr>
        <p:spPr>
          <a:xfrm>
            <a:off x="827584" y="620688"/>
            <a:ext cx="1584176" cy="1440160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827584" y="2636912"/>
            <a:ext cx="1584176" cy="144016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лыбающееся лицо 7"/>
          <p:cNvSpPr/>
          <p:nvPr/>
        </p:nvSpPr>
        <p:spPr>
          <a:xfrm>
            <a:off x="827584" y="4653136"/>
            <a:ext cx="1584176" cy="1440160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627784" y="940660"/>
            <a:ext cx="507605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4802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мне было трудно на уроке. Мне нужна помощь.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627784" y="2924944"/>
            <a:ext cx="626469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4802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я могу лучше работать. У меня не всё получилось.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699792" y="4869160"/>
            <a:ext cx="583264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4802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я молодец .Я был активен на уроке, у меня всё получилось.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76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Николай Алексеевич Некрасов 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username</dc:creator>
  <cp:lastModifiedBy>username</cp:lastModifiedBy>
  <cp:revision>7</cp:revision>
  <dcterms:created xsi:type="dcterms:W3CDTF">2018-11-25T10:10:32Z</dcterms:created>
  <dcterms:modified xsi:type="dcterms:W3CDTF">2018-11-25T13:52:36Z</dcterms:modified>
</cp:coreProperties>
</file>