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2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595A3A-56D7-4EB1-BFC0-C4C9F138387A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56124-1234-4DA7-8C3D-39CD89C48A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96944" cy="551516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Урок на тему «Особое детство»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83768" y="2780928"/>
            <a:ext cx="4608512" cy="339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20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7" y="260648"/>
            <a:ext cx="891428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37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476672"/>
            <a:ext cx="7334200" cy="61926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75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478216" cy="4966488"/>
          </a:xfrm>
        </p:spPr>
        <p:txBody>
          <a:bodyPr/>
          <a:lstStyle/>
          <a:p>
            <a:pPr marL="0" indent="0" algn="ctr">
              <a:buNone/>
            </a:pPr>
            <a:r>
              <a:rPr lang="ru-RU" sz="6000" dirty="0" smtClean="0"/>
              <a:t>Спасибо за внимание!</a:t>
            </a:r>
            <a:br>
              <a:rPr lang="ru-RU" sz="6000" dirty="0" smtClean="0"/>
            </a:br>
            <a:endParaRPr lang="ru-RU" sz="6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295525"/>
            <a:ext cx="407670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492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764704"/>
            <a:ext cx="7262192" cy="47504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44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5" y="692696"/>
            <a:ext cx="7118176" cy="561662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11" y="-171400"/>
            <a:ext cx="4608512" cy="511256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707" y="1529408"/>
            <a:ext cx="3672408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1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54006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effectLst/>
              </a:rPr>
              <a:t>«Не нужно быть Буддой, чтобы взглянуть в глаза кролику и увидеть мир его глазами».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(</a:t>
            </a:r>
            <a:r>
              <a:rPr lang="ru-RU" dirty="0" smtClean="0">
                <a:effectLst/>
              </a:rPr>
              <a:t>Японская пословица).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172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764704"/>
            <a:ext cx="6512511" cy="47504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20688"/>
            <a:ext cx="7416824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457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496943" cy="62646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315416"/>
            <a:ext cx="4546032" cy="40888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457" y="2690517"/>
            <a:ext cx="6084168" cy="398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92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7046168" cy="48944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568952" cy="635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54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956375" cy="56886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48680"/>
            <a:ext cx="6120680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563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-819472"/>
            <a:ext cx="4292063" cy="40324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2807207"/>
            <a:ext cx="8787301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27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</TotalTime>
  <Words>28</Words>
  <Application>Microsoft Office PowerPoint</Application>
  <PresentationFormat>Экран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Урок на тему «Особое детство»  </vt:lpstr>
      <vt:lpstr>Презентация PowerPoint</vt:lpstr>
      <vt:lpstr>Презентация PowerPoint</vt:lpstr>
      <vt:lpstr>«Не нужно быть Буддой, чтобы взглянуть в глаза кролику и увидеть мир его глазами».  (Японская пословица).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на тему «Особое детство»</dc:title>
  <dc:creator>lafee</dc:creator>
  <cp:lastModifiedBy>lafee</cp:lastModifiedBy>
  <cp:revision>5</cp:revision>
  <dcterms:created xsi:type="dcterms:W3CDTF">2017-10-01T17:17:18Z</dcterms:created>
  <dcterms:modified xsi:type="dcterms:W3CDTF">2017-10-01T17:46:03Z</dcterms:modified>
</cp:coreProperties>
</file>