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307183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Проект </a:t>
            </a:r>
            <a:br>
              <a:rPr lang="ru-RU" sz="8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8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«Чудо </a:t>
            </a:r>
            <a:r>
              <a:rPr lang="ru-RU" sz="8000" b="1" dirty="0" err="1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экоелочка</a:t>
            </a:r>
            <a:r>
              <a:rPr lang="ru-RU" sz="8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!»</a:t>
            </a:r>
            <a:endParaRPr lang="ru-RU" sz="8000" b="1" dirty="0">
              <a:latin typeface="Gabriola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«Чудо </a:t>
            </a:r>
            <a:r>
              <a:rPr lang="ru-RU" dirty="0" err="1" smtClean="0">
                <a:solidFill>
                  <a:srgbClr val="FFFF00"/>
                </a:solidFill>
              </a:rPr>
              <a:t>экоелочка</a:t>
            </a:r>
            <a:r>
              <a:rPr lang="ru-RU" dirty="0" smtClean="0">
                <a:solidFill>
                  <a:srgbClr val="FFFF00"/>
                </a:solidFill>
              </a:rPr>
              <a:t>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пользователь\Desktop\abfRzzcAzW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пользователь\Desktop\BOME3OQAo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WWfGR5gWZ8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038600" cy="380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пользователь\Desktop\HKBMnSW98c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формирование ответственного отношения к природным богатствам, творческой активности и природоохранной деятельности.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7985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215370" cy="464347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Пропагандировать </a:t>
            </a:r>
            <a:r>
              <a:rPr lang="ru-RU" dirty="0" smtClean="0">
                <a:solidFill>
                  <a:schemeClr val="tx1"/>
                </a:solidFill>
              </a:rPr>
              <a:t>бережное отношение к хвойным деревьям. Повышать экологическую грамотность семей  дошкольников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2. Способствовать </a:t>
            </a:r>
            <a:r>
              <a:rPr lang="ru-RU" dirty="0" smtClean="0">
                <a:solidFill>
                  <a:schemeClr val="tx1"/>
                </a:solidFill>
              </a:rPr>
              <a:t>формированию привычки заботливого отношения к окружающей природе.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3. Мотивировать </a:t>
            </a:r>
            <a:r>
              <a:rPr lang="ru-RU" dirty="0" smtClean="0">
                <a:solidFill>
                  <a:schemeClr val="tx1"/>
                </a:solidFill>
              </a:rPr>
              <a:t>родителей на использование альтернативных методов украшения среды к Новому году, изготовление елок из бросового, подручного материала.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4. Способствовать </a:t>
            </a:r>
            <a:r>
              <a:rPr lang="ru-RU" dirty="0" smtClean="0">
                <a:solidFill>
                  <a:schemeClr val="tx1"/>
                </a:solidFill>
              </a:rPr>
              <a:t>развитию творческих способностей, воображению детей, развитию мелкой моторики.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5. Способствовать </a:t>
            </a:r>
            <a:r>
              <a:rPr lang="ru-RU" dirty="0" smtClean="0">
                <a:solidFill>
                  <a:schemeClr val="tx1"/>
                </a:solidFill>
              </a:rPr>
              <a:t>включению семьи в процесс реализации проекта по формированию экологической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НОД «Елочка – ладошка»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ользователь\Desktop\-CuIgiyKT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iWHc7hmFL3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214842" cy="4525963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НОД «Елочка </a:t>
            </a:r>
            <a:r>
              <a:rPr lang="ru-RU" dirty="0" smtClean="0">
                <a:solidFill>
                  <a:srgbClr val="FFFF00"/>
                </a:solidFill>
              </a:rPr>
              <a:t>в снегу»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пользователь\Desktop\sSEBQIBy8J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4038600" cy="3028950"/>
          </a:xfrm>
          <a:prstGeom prst="flowChartAlternateProcess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1" name="Picture 3" descr="C:\Users\пользователь\Desktop\GVkvTDAdz4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038600" cy="302895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НОД «Волшебный </a:t>
            </a:r>
            <a:r>
              <a:rPr lang="ru-RU" dirty="0" smtClean="0">
                <a:solidFill>
                  <a:srgbClr val="FFFF00"/>
                </a:solidFill>
              </a:rPr>
              <a:t>пластилин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пользователь\Desktop\OVno-wqFdb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2428868"/>
            <a:ext cx="3394472" cy="3697295"/>
          </a:xfrm>
          <a:prstGeom prst="trapezoid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пользователь\Desktop\W9E6JqLL3W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38600" cy="3028950"/>
          </a:xfrm>
          <a:prstGeom prst="round2Diag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НОД «Чудо </a:t>
            </a:r>
            <a:r>
              <a:rPr lang="ru-RU" dirty="0" smtClean="0">
                <a:solidFill>
                  <a:srgbClr val="FFFF00"/>
                </a:solidFill>
              </a:rPr>
              <a:t>елочка»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пользователь\Desktop\P5A8Rf40sM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034617" cy="452596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Зимняя прогулка к елочкам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пользователь\Desktop\DTPTkttEy3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V4TT0EANoP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Lc1JzVdyT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ользователь\Desktop\IAPcsoc0w7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124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 «Чудо экоелочка!»</vt:lpstr>
      <vt:lpstr>Цель проекта: </vt:lpstr>
      <vt:lpstr>Задачи проекта: </vt:lpstr>
      <vt:lpstr>НОД «Елочка – ладошка»</vt:lpstr>
      <vt:lpstr>НОД «Елочка в снегу» </vt:lpstr>
      <vt:lpstr>НОД «Волшебный пластилин»</vt:lpstr>
      <vt:lpstr>НОД «Чудо елочка» </vt:lpstr>
      <vt:lpstr>Зимняя прогулка к елочкам</vt:lpstr>
      <vt:lpstr>Слайд 9</vt:lpstr>
      <vt:lpstr>«Чудо экоелочка!»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«Чудо экоелочка!»</dc:title>
  <dc:creator>пользователь</dc:creator>
  <cp:lastModifiedBy>пользователь</cp:lastModifiedBy>
  <cp:revision>13</cp:revision>
  <dcterms:created xsi:type="dcterms:W3CDTF">2019-01-16T15:42:06Z</dcterms:created>
  <dcterms:modified xsi:type="dcterms:W3CDTF">2019-01-16T16:33:55Z</dcterms:modified>
</cp:coreProperties>
</file>