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7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DCD70-9FA2-419A-B528-0FA44BE409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F4DA9-CFA1-465D-847D-5819C070C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5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BD8-5B3A-4270-953D-53207498FC8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82BC-3C9A-46F2-B09F-462270798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2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BD8-5B3A-4270-953D-53207498FC8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82BC-3C9A-46F2-B09F-462270798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06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BD8-5B3A-4270-953D-53207498FC8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82BC-3C9A-46F2-B09F-462270798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78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BD8-5B3A-4270-953D-53207498FC8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82BC-3C9A-46F2-B09F-462270798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51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BD8-5B3A-4270-953D-53207498FC8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82BC-3C9A-46F2-B09F-462270798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BD8-5B3A-4270-953D-53207498FC8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82BC-3C9A-46F2-B09F-462270798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4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BD8-5B3A-4270-953D-53207498FC8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82BC-3C9A-46F2-B09F-462270798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BD8-5B3A-4270-953D-53207498FC8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82BC-3C9A-46F2-B09F-462270798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15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BD8-5B3A-4270-953D-53207498FC8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82BC-3C9A-46F2-B09F-462270798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2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BD8-5B3A-4270-953D-53207498FC8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82BC-3C9A-46F2-B09F-462270798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7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BD8-5B3A-4270-953D-53207498FC8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82BC-3C9A-46F2-B09F-462270798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52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BD8-5B3A-4270-953D-53207498FC8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82BC-3C9A-46F2-B09F-462270798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7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1BD8-5B3A-4270-953D-53207498FC8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82BC-3C9A-46F2-B09F-462270798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5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FE21BD8-5B3A-4270-953D-53207498FC8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F7982BC-3C9A-46F2-B09F-462270798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FE21BD8-5B3A-4270-953D-53207498FC8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F7982BC-3C9A-46F2-B09F-462270798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10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4699"/>
            <a:ext cx="9144000" cy="136516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МУНИЦИПАЛЬНОЕ  БЮДЖЕТНОЕ  ДОШКОЛЬНОЕ</a:t>
            </a:r>
            <a:br>
              <a:rPr lang="ru-RU" sz="1400" dirty="0" smtClean="0"/>
            </a:br>
            <a:r>
              <a:rPr lang="ru-RU" sz="1400" dirty="0" smtClean="0"/>
              <a:t>ОБРАЗОВАТЕЛЬНОЕ  УЧРЕЖДЕНИЕ</a:t>
            </a:r>
            <a:br>
              <a:rPr lang="ru-RU" sz="1400" dirty="0" smtClean="0"/>
            </a:br>
            <a:r>
              <a:rPr lang="ru-RU" sz="1400" dirty="0" smtClean="0"/>
              <a:t>«ДЕТСКИЙ САД № 434 «РОДНИЧОК»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332" y="1644449"/>
            <a:ext cx="9144000" cy="4511652"/>
          </a:xfrm>
        </p:spPr>
        <p:txBody>
          <a:bodyPr>
            <a:normAutofit/>
          </a:bodyPr>
          <a:lstStyle/>
          <a:p>
            <a:r>
              <a:rPr lang="ru-RU" dirty="0" smtClean="0"/>
              <a:t>8 Марта - мамин праздник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dirty="0" smtClean="0"/>
              <a:t>Малышевская Ирина </a:t>
            </a:r>
            <a:r>
              <a:rPr lang="ru-RU" dirty="0" err="1" smtClean="0"/>
              <a:t>Аеексеевна</a:t>
            </a:r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r>
              <a:rPr lang="ru-RU" dirty="0" smtClean="0"/>
              <a:t>2021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4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dirty="0" smtClean="0"/>
              <a:t>Тема проекта: «8 Марта – мамин праздник».</a:t>
            </a:r>
          </a:p>
          <a:p>
            <a:r>
              <a:rPr lang="ru-RU" dirty="0" smtClean="0"/>
              <a:t>Вид проекта:  познавательно – творческий, групповой.</a:t>
            </a:r>
          </a:p>
          <a:p>
            <a:r>
              <a:rPr lang="ru-RU" dirty="0" smtClean="0"/>
              <a:t>Продолжительность проекта: с 01.03.2021г.- 05.03.2021г. – краткосрочный.</a:t>
            </a:r>
          </a:p>
          <a:p>
            <a:r>
              <a:rPr lang="ru-RU" dirty="0" smtClean="0"/>
              <a:t> Организованная образовательная деятельность с использованием следующих образовательных областей– художественно - эстетическое развитие»,  «социально – коммуникативное развитие»,  «речевое развитие».  «познавательное развитие».</a:t>
            </a:r>
          </a:p>
          <a:p>
            <a:r>
              <a:rPr lang="ru-RU" dirty="0" smtClean="0"/>
              <a:t>Участники проекта: дети группы раннего развития, (возраст 2 –3года), воспитатели группы, родители и другие члены семьи воспитанников.</a:t>
            </a:r>
          </a:p>
          <a:p>
            <a:r>
              <a:rPr lang="ru-RU" dirty="0" smtClean="0"/>
              <a:t>Цель проекта:  Формировать представления детей о празднике "8 Марта", обогащать социальный опыт ребенка через различные виды деятельности; воспитывать любовь и заботливое отношение к маме, бабушке, девочкам, воспитателям, помощникам воспитателя.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1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Задачи для детей:</a:t>
            </a:r>
          </a:p>
          <a:p>
            <a:r>
              <a:rPr lang="ru-RU" dirty="0" smtClean="0"/>
              <a:t>1.Познакомить детей с праздником 8 Марта.</a:t>
            </a:r>
          </a:p>
          <a:p>
            <a:r>
              <a:rPr lang="ru-RU" dirty="0" smtClean="0"/>
              <a:t>2.Развивать познавательно – исследовательскую деятельность детей, творческие способности, память, воображение, внимание, речь.</a:t>
            </a:r>
          </a:p>
          <a:p>
            <a:r>
              <a:rPr lang="ru-RU" dirty="0" smtClean="0"/>
              <a:t>3.Создавать необходимые условия развивающей среды и доброжелательную атмосферу для всестороннего развития ребенка.</a:t>
            </a:r>
          </a:p>
          <a:p>
            <a:r>
              <a:rPr lang="ru-RU" dirty="0" smtClean="0"/>
              <a:t>4.Побуждать интерес к предполагаемой деятельности с детьми и включать детей в активное участие в проведении праздника.</a:t>
            </a:r>
          </a:p>
          <a:p>
            <a:r>
              <a:rPr lang="ru-RU" dirty="0" smtClean="0"/>
              <a:t>5.	Формировать представление о роли мамы в их жизни и воспитывать ценностное отношение к домашнему труду матери.</a:t>
            </a:r>
          </a:p>
          <a:p>
            <a:r>
              <a:rPr lang="ru-RU" dirty="0" smtClean="0"/>
              <a:t>6.Укреплять связи дошкольного учреждения с семьей. Побуждать родителей к совместной деятельности с детьми.</a:t>
            </a:r>
          </a:p>
          <a:p>
            <a:r>
              <a:rPr lang="ru-RU" dirty="0" smtClean="0"/>
              <a:t>7.Создавать позитивный настрой в преддверии  праздника. </a:t>
            </a:r>
          </a:p>
          <a:p>
            <a:r>
              <a:rPr lang="ru-RU" b="1" i="1" dirty="0" smtClean="0"/>
              <a:t>Задачи для педагога</a:t>
            </a:r>
            <a:r>
              <a:rPr lang="ru-RU" dirty="0" smtClean="0"/>
              <a:t>: </a:t>
            </a:r>
          </a:p>
          <a:p>
            <a:r>
              <a:rPr lang="ru-RU" dirty="0" smtClean="0"/>
              <a:t>развивать социально- профессиональную компетентность и личностный потенциал. </a:t>
            </a:r>
          </a:p>
          <a:p>
            <a:r>
              <a:rPr lang="ru-RU" b="1" i="1" dirty="0" smtClean="0"/>
              <a:t>Задачи для родителей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создавать в семье благоприятные условия для развития личности ребенка, учитывая опыт детей, приобретенный в детском саду; поддерживать ребенка в проявлении творческой инициативы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6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4699"/>
            <a:ext cx="10515600" cy="5932264"/>
          </a:xfrm>
        </p:spPr>
        <p:txBody>
          <a:bodyPr>
            <a:normAutofit/>
          </a:bodyPr>
          <a:lstStyle/>
          <a:p>
            <a:r>
              <a:rPr lang="ru-RU" dirty="0" smtClean="0"/>
              <a:t>Ожидаемый результат: в процессе взаимодействия педагог – дети – родители в реализации проекта:</a:t>
            </a:r>
          </a:p>
          <a:p>
            <a:r>
              <a:rPr lang="ru-RU" dirty="0" smtClean="0"/>
              <a:t>Расширятся представления детей о празднике «8 Марта».</a:t>
            </a:r>
          </a:p>
          <a:p>
            <a:r>
              <a:rPr lang="ru-RU" dirty="0" smtClean="0"/>
              <a:t>Раскрыть возможности и творческие способности детей через разнообразные виды деятельности.</a:t>
            </a:r>
          </a:p>
          <a:p>
            <a:r>
              <a:rPr lang="ru-RU" dirty="0" smtClean="0"/>
              <a:t>Формировать навыков совместной деятельности, желания принять участие в подготовке и проведении праздничного утренника.</a:t>
            </a:r>
          </a:p>
          <a:p>
            <a:r>
              <a:rPr lang="ru-RU" dirty="0" smtClean="0"/>
              <a:t>Формирование эмоциональной отзывчивости, внимательного, заботливого, уважительного отношения к своей маме, бабушке, воспитательнице, помощнику воспитателя.</a:t>
            </a:r>
          </a:p>
          <a:p>
            <a:r>
              <a:rPr lang="ru-RU" dirty="0" smtClean="0"/>
              <a:t>Дети выучат новые песни и стихи о маме, празднике.</a:t>
            </a:r>
          </a:p>
          <a:p>
            <a:r>
              <a:rPr lang="ru-RU" dirty="0" smtClean="0"/>
              <a:t>Вовлечь родителей в совместную с детьми познавательно-творческую деятельность, укреплять семейные связи.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7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организации детской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Тематические беседы</a:t>
            </a:r>
          </a:p>
          <a:p>
            <a:r>
              <a:rPr lang="ru-RU" dirty="0" smtClean="0"/>
              <a:t>Просмотр тематических мультфильмов</a:t>
            </a:r>
          </a:p>
          <a:p>
            <a:r>
              <a:rPr lang="ru-RU" dirty="0" smtClean="0"/>
              <a:t>Прослушивание музыкальных произведений о маме и бабушке</a:t>
            </a:r>
          </a:p>
          <a:p>
            <a:r>
              <a:rPr lang="ru-RU" dirty="0" smtClean="0"/>
              <a:t>Репродуктивная деятельность (аппликация, рисование)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7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b="1" i="1" dirty="0" smtClean="0"/>
              <a:t>Подготовительный этап:</a:t>
            </a:r>
          </a:p>
          <a:p>
            <a:r>
              <a:rPr lang="ru-RU" dirty="0" smtClean="0"/>
              <a:t>Определение педагогом темы, целей, задач, содержание проекта, предварительная работа с детьми, родителями, прогнозирование результата, формы выражения итогов проектной деятельности.</a:t>
            </a:r>
          </a:p>
          <a:p>
            <a:r>
              <a:rPr lang="ru-RU" dirty="0" smtClean="0"/>
              <a:t>Составление плана основного этапа проектирования.</a:t>
            </a:r>
          </a:p>
          <a:p>
            <a:r>
              <a:rPr lang="ru-RU" dirty="0" smtClean="0"/>
              <a:t>Подбор материала и оборудования для занятий, бесед, игровой деятельности с детьми, трудовой деятельности, продуктивной деятельности, иллюстрированный материал, художественную литературу.</a:t>
            </a:r>
          </a:p>
          <a:p>
            <a:r>
              <a:rPr lang="ru-RU" dirty="0" smtClean="0"/>
              <a:t>Привлечения муз. руководителя, родителей к подготовке необходимого материала для проведения праздника.</a:t>
            </a:r>
          </a:p>
          <a:p>
            <a:r>
              <a:rPr lang="ru-RU" dirty="0" smtClean="0"/>
              <a:t>Определение содержания деятельности всех участников проекта.</a:t>
            </a:r>
          </a:p>
          <a:p>
            <a:r>
              <a:rPr lang="ru-RU" dirty="0" smtClean="0"/>
              <a:t>Создание предметно – развивающей среды согласно теме проекта.</a:t>
            </a:r>
          </a:p>
          <a:p>
            <a:r>
              <a:rPr lang="ru-RU" dirty="0" smtClean="0"/>
              <a:t>Консультация и наглядная информация для родителей.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8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030" y="1094704"/>
            <a:ext cx="7018987" cy="5177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Основной этап реализации проекта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Беседы с детьми о предстоящем празднике. (Беседа «Что за праздник 8 Марта», Просмотр презентации о маме, о  весне и празднике 8 Марта). Цель: дать детям представления о празднике « 8 Марта», воспитывать уважительное, доброжелательное отношение к маме; обогащать словарный запас детей. </a:t>
            </a:r>
          </a:p>
          <a:p>
            <a:r>
              <a:rPr lang="ru-RU" dirty="0" smtClean="0"/>
              <a:t>Рассматривание иллюстраций.</a:t>
            </a:r>
          </a:p>
          <a:p>
            <a:r>
              <a:rPr lang="ru-RU" dirty="0" smtClean="0"/>
              <a:t>Чтение с детьми художественной литературы: А. </a:t>
            </a:r>
            <a:r>
              <a:rPr lang="ru-RU" dirty="0" err="1" smtClean="0"/>
              <a:t>Барто</a:t>
            </a:r>
            <a:r>
              <a:rPr lang="ru-RU" dirty="0" smtClean="0"/>
              <a:t> «Мама поет», «Разговор с мамой», «Разговор с дочкой», Е. </a:t>
            </a:r>
            <a:r>
              <a:rPr lang="ru-RU" dirty="0" err="1" smtClean="0"/>
              <a:t>Благина</a:t>
            </a:r>
            <a:r>
              <a:rPr lang="ru-RU" dirty="0" smtClean="0"/>
              <a:t> «Мамин день», О. Чусовитина  «Мамочке подарок», Я. Аким «Мама», рассказ «Мамин праздник» В. </a:t>
            </a:r>
            <a:r>
              <a:rPr lang="ru-RU" dirty="0" err="1" smtClean="0"/>
              <a:t>Сутеев</a:t>
            </a:r>
            <a:r>
              <a:rPr lang="ru-RU" dirty="0" smtClean="0"/>
              <a:t>, Сказка о мамином празднике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" y="2073498"/>
            <a:ext cx="3358810" cy="41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10000" y="-244699"/>
            <a:ext cx="10571998" cy="6918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712" y="447188"/>
            <a:ext cx="10554574" cy="4137692"/>
          </a:xfrm>
        </p:spPr>
        <p:txBody>
          <a:bodyPr>
            <a:normAutofit/>
          </a:bodyPr>
          <a:lstStyle/>
          <a:p>
            <a:r>
              <a:rPr lang="ru-RU" dirty="0"/>
              <a:t>Продуктивная деятельность:</a:t>
            </a:r>
          </a:p>
          <a:p>
            <a:r>
              <a:rPr lang="ru-RU" dirty="0"/>
              <a:t>-рисование восковыми карандашами (раскраски на тему весна и праздник) свободная деятельность;</a:t>
            </a:r>
          </a:p>
          <a:p>
            <a:r>
              <a:rPr lang="ru-RU" dirty="0"/>
              <a:t>-рисование  ладошками: коллективная работа «Любимые мамочки и бабушки, с праздником!!!». Цель: обучение детей нетрадиционным техникам рисования.</a:t>
            </a:r>
          </a:p>
          <a:p>
            <a:r>
              <a:rPr lang="ru-RU" dirty="0"/>
              <a:t>Разучивание песен с музыкальным руководителем. </a:t>
            </a:r>
          </a:p>
          <a:p>
            <a:r>
              <a:rPr lang="ru-RU" dirty="0"/>
              <a:t>Дидактические игры: «Бусы для мамочки», «Скажи доброе слово», «Чей малыш?».</a:t>
            </a:r>
          </a:p>
          <a:p>
            <a:r>
              <a:rPr lang="ru-RU" dirty="0"/>
              <a:t>Дыхательная гимнастика «Подуй на цветочек»</a:t>
            </a:r>
          </a:p>
          <a:p>
            <a:r>
              <a:rPr lang="ru-RU" dirty="0"/>
              <a:t>Пальчиковые игры: «Семья», «Мамин праздник».</a:t>
            </a:r>
          </a:p>
          <a:p>
            <a:r>
              <a:rPr lang="ru-RU" dirty="0"/>
              <a:t>Подвижная игра «Мама курочка и цыплята».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5888" y="4502777"/>
            <a:ext cx="2691683" cy="20187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24" y="4153084"/>
            <a:ext cx="4134118" cy="31005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31" y="3752872"/>
            <a:ext cx="2328846" cy="31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ru-RU" b="1" i="1" dirty="0" smtClean="0"/>
              <a:t>Заключительный этап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Подготовка итогов проекта.</a:t>
            </a:r>
          </a:p>
          <a:p>
            <a:r>
              <a:rPr lang="ru-RU" dirty="0" smtClean="0"/>
              <a:t>Оформление выставки «Открытка в подарок маме»</a:t>
            </a:r>
          </a:p>
          <a:p>
            <a:r>
              <a:rPr lang="ru-RU" dirty="0" smtClean="0"/>
              <a:t>Подготовка и проведение занятия «8 марта праздник мамы»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4" y="3863661"/>
            <a:ext cx="3820732" cy="2865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23" y="2040729"/>
            <a:ext cx="3612953" cy="4817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39" y="3842280"/>
            <a:ext cx="2367379" cy="29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олочн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48</TotalTime>
  <Words>647</Words>
  <Application>Microsoft Office PowerPoint</Application>
  <PresentationFormat>Широкоэкранный</PresentationFormat>
  <Paragraphs>67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Wingdings 2</vt:lpstr>
      <vt:lpstr>Цитаты</vt:lpstr>
      <vt:lpstr>МУНИЦИПАЛЬНОЕ  БЮДЖЕТНОЕ  ДОШКОЛЬНОЕ ОБРАЗОВАТЕЛЬНОЕ  УЧРЕЖДЕНИЕ «ДЕТСКИЙ САД № 434 «РОДНИЧОК» </vt:lpstr>
      <vt:lpstr>Презентация PowerPoint</vt:lpstr>
      <vt:lpstr>Презентация PowerPoint</vt:lpstr>
      <vt:lpstr>Презентация PowerPoint</vt:lpstr>
      <vt:lpstr>Формы организации детской деятельности</vt:lpstr>
      <vt:lpstr>Этапы работы над проектом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 ДОШКОЛЬНОЕ ОБРАЗОВАТЕЛЬНОЕ  УЧРЕЖДЕНИЕ «ДЕТСКИЙ САД № 434 «РОДНИЧОК»</dc:title>
  <dc:creator>Пользователь</dc:creator>
  <cp:lastModifiedBy>Пользователь</cp:lastModifiedBy>
  <cp:revision>8</cp:revision>
  <dcterms:created xsi:type="dcterms:W3CDTF">2021-02-25T04:52:15Z</dcterms:created>
  <dcterms:modified xsi:type="dcterms:W3CDTF">2021-03-25T04:21:24Z</dcterms:modified>
</cp:coreProperties>
</file>