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0A71-3EC0-4EC0-9EC7-99D07B2B223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8BEDB-F736-4054-8F8F-6BAC264D04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avatars.mds.yandex.net/get-pdb/1926096/e31dd8bf-3c29-419d-be47-7c34e87d9769/s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Консультация 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«Роль </a:t>
            </a:r>
            <a:r>
              <a:rPr lang="ru-RU" b="1" dirty="0">
                <a:solidFill>
                  <a:srgbClr val="7030A0"/>
                </a:solidFill>
              </a:rPr>
              <a:t>книги 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в </a:t>
            </a:r>
            <a:r>
              <a:rPr lang="ru-RU" b="1" dirty="0">
                <a:solidFill>
                  <a:srgbClr val="7030A0"/>
                </a:solidFill>
              </a:rPr>
              <a:t>развитии </a:t>
            </a:r>
            <a:r>
              <a:rPr lang="ru-RU" b="1" dirty="0" smtClean="0">
                <a:solidFill>
                  <a:srgbClr val="7030A0"/>
                </a:solidFill>
              </a:rPr>
              <a:t>ребенка»</a:t>
            </a:r>
            <a:r>
              <a:rPr lang="ru-RU" b="1" dirty="0">
                <a:solidFill>
                  <a:srgbClr val="7030A0"/>
                </a:solidFill>
              </a:rPr>
              <a:t/>
            </a:r>
            <a:br>
              <a:rPr lang="ru-RU" b="1" dirty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rgbClr val="7030A0"/>
                </a:solidFill>
              </a:rPr>
              <a:t>Выполнили:</a:t>
            </a:r>
          </a:p>
          <a:p>
            <a:pPr algn="r"/>
            <a:r>
              <a:rPr lang="ru-RU" dirty="0" smtClean="0">
                <a:solidFill>
                  <a:srgbClr val="7030A0"/>
                </a:solidFill>
              </a:rPr>
              <a:t>Холманская А.Н.</a:t>
            </a:r>
          </a:p>
          <a:p>
            <a:pPr algn="r"/>
            <a:r>
              <a:rPr lang="ru-RU" dirty="0" smtClean="0">
                <a:solidFill>
                  <a:srgbClr val="7030A0"/>
                </a:solidFill>
              </a:rPr>
              <a:t>Казакевич Ю.С.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avatars.mds.yandex.net/get-pdb/1926096/e31dd8bf-3c29-419d-be47-7c34e87d9769/s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143108" y="357165"/>
            <a:ext cx="657229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﻿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Значение книг для ребенка очень велико. Книги служат для того, чтоб расширять представление ребенка о мире, знакомить его с вещами, природой, всем, что его окружает. С детства за чтением книг человек активно развивает свое мышление. Книга будит как мысль, так и воображение. Книга приучает к усидчивости и выработке навыков самостоятельной работы, заставляет думать, анализировать, предугадывать. Эти качества важны для того, чтобы справляться с жизненными проблемами и заботами, находить решения для самых сложных задач. Книги формируют мировоззрение, ценности, убеждения, личную философию. Все это указывает влияние на уровень жизни. Книга открывает перед ребенком новый, еще неизведанный и огромный мир. Если дети будут видеть в книгах и в чтении источник информации, то для них будут открыты все накопленные человечеством знания.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avatars.mds.yandex.net/get-pdb/1926096/e31dd8bf-3c29-419d-be47-7c34e87d9769/s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000496" y="5143512"/>
            <a:ext cx="43577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cap="all" dirty="0">
                <a:latin typeface="Times New Roman" pitchFamily="18" charset="0"/>
                <a:cs typeface="Times New Roman" pitchFamily="18" charset="0"/>
              </a:rPr>
              <a:t>«ЧТЕНИЕ — ЭТО ОКОШКО, ЧЕРЕЗ КОТОРОЕ ДЕТИ ВИДЯТ И ПОЗНАЮТ МИР И САМИХ СЕБЯ»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500042"/>
            <a:ext cx="59293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ричины,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 которым подрастающему поколению нужно читать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книги: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обогащается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словарный запас, а также формируется правильно поставленная речь, поэтому читать с ребенком нужно с раннего детства;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развивается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память, интеллект и воображение. Также в этих целях родители могут просить малыша пересказать прочитанное.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кроха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развивается эмоционально и учится сопереживанию, представляет образ того или иного героя, наделяет его описанными качествами и переживает все события истории.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содействует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развитию письма. Кроме того, малыш учится не только думать правильно, но и четко формулировать и выражать свои мысли.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32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Консультация  «Роль книги  в развитии ребенка» </vt:lpstr>
      <vt:lpstr>Слайд 2</vt:lpstr>
      <vt:lpstr>Слайд 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2019-11-17T12:18:26Z</dcterms:created>
  <dcterms:modified xsi:type="dcterms:W3CDTF">2019-11-17T14:26:37Z</dcterms:modified>
</cp:coreProperties>
</file>