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custDataLst>
    <p:tags r:id="rId3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135EB-A87F-445C-8F45-6A070E21BA82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77F41-E331-4245-85F8-8CB53CD9C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19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9519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53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9919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8823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652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573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944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1357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4680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7857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591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4943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3015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0043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704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3526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9686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7403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4174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7003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7794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825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0704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4788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1354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2439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16252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0491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11061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680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594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072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485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37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706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461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76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72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57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98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25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54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54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34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23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31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69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9AF2A-1DFE-4284-9BA0-38E327E9BDA1}" type="datetimeFigureOut">
              <a:rPr lang="ru-RU" smtClean="0"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56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12.xml"/><Relationship Id="rId18" Type="http://schemas.openxmlformats.org/officeDocument/2006/relationships/slide" Target="slide17.xml"/><Relationship Id="rId26" Type="http://schemas.openxmlformats.org/officeDocument/2006/relationships/slide" Target="slide25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34" Type="http://schemas.openxmlformats.org/officeDocument/2006/relationships/slide" Target="slide34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24.xml"/><Relationship Id="rId33" Type="http://schemas.openxmlformats.org/officeDocument/2006/relationships/slide" Target="slide33.xml"/><Relationship Id="rId2" Type="http://schemas.openxmlformats.org/officeDocument/2006/relationships/notesSlide" Target="../notesSlides/notesSlide1.xml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29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24" Type="http://schemas.openxmlformats.org/officeDocument/2006/relationships/slide" Target="slide23.xml"/><Relationship Id="rId32" Type="http://schemas.openxmlformats.org/officeDocument/2006/relationships/slide" Target="slide32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2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9.xml"/><Relationship Id="rId19" Type="http://schemas.openxmlformats.org/officeDocument/2006/relationships/slide" Target="slide18.xml"/><Relationship Id="rId31" Type="http://schemas.openxmlformats.org/officeDocument/2006/relationships/slide" Target="slide3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21.xml"/><Relationship Id="rId27" Type="http://schemas.openxmlformats.org/officeDocument/2006/relationships/slide" Target="slide26.xml"/><Relationship Id="rId30" Type="http://schemas.openxmlformats.org/officeDocument/2006/relationships/slide" Target="slide30.xml"/><Relationship Id="rId35" Type="http://schemas.openxmlformats.org/officeDocument/2006/relationships/slide" Target="slide35.xml"/><Relationship Id="rId8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609600" y="467102"/>
            <a:ext cx="3755572" cy="84908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Сложение</a:t>
            </a:r>
            <a:endParaRPr lang="ru-RU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9600" y="1414157"/>
            <a:ext cx="3755572" cy="84908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Вычитание</a:t>
            </a:r>
            <a:endParaRPr lang="ru-RU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9600" y="2391271"/>
            <a:ext cx="3755572" cy="8490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Умножение</a:t>
            </a:r>
            <a:endParaRPr lang="ru-RU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9600" y="3327441"/>
            <a:ext cx="3755572" cy="84908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Деление</a:t>
            </a:r>
            <a:endParaRPr lang="ru-RU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9600" y="4304555"/>
            <a:ext cx="3755572" cy="84908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Секрет</a:t>
            </a:r>
            <a:endParaRPr lang="ru-RU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>
            <a:hlinkClick r:id="rId3" action="ppaction://hlinksldjump"/>
          </p:cNvPr>
          <p:cNvSpPr/>
          <p:nvPr/>
        </p:nvSpPr>
        <p:spPr>
          <a:xfrm>
            <a:off x="4746171" y="467102"/>
            <a:ext cx="870858" cy="85997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" name="Скругленный прямоугольник 12">
            <a:hlinkClick r:id="rId4" action="ppaction://hlinksldjump"/>
          </p:cNvPr>
          <p:cNvSpPr/>
          <p:nvPr/>
        </p:nvSpPr>
        <p:spPr>
          <a:xfrm>
            <a:off x="5794922" y="467102"/>
            <a:ext cx="870858" cy="85997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Скругленный прямоугольник 13">
            <a:hlinkClick r:id="rId5" action="ppaction://hlinksldjump"/>
          </p:cNvPr>
          <p:cNvSpPr/>
          <p:nvPr/>
        </p:nvSpPr>
        <p:spPr>
          <a:xfrm>
            <a:off x="6843673" y="467102"/>
            <a:ext cx="870858" cy="85997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" name="Скругленный прямоугольник 14">
            <a:hlinkClick r:id="rId6" action="ppaction://hlinksldjump"/>
          </p:cNvPr>
          <p:cNvSpPr/>
          <p:nvPr/>
        </p:nvSpPr>
        <p:spPr>
          <a:xfrm>
            <a:off x="7892424" y="467102"/>
            <a:ext cx="870858" cy="85997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6" name="Скругленный прямоугольник 15">
            <a:hlinkClick r:id="rId7" action="ppaction://hlinksldjump"/>
          </p:cNvPr>
          <p:cNvSpPr/>
          <p:nvPr/>
        </p:nvSpPr>
        <p:spPr>
          <a:xfrm>
            <a:off x="8941175" y="467102"/>
            <a:ext cx="870858" cy="85997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7" name="Скругленный прямоугольник 16">
            <a:hlinkClick r:id="rId8" action="ppaction://hlinksldjump"/>
          </p:cNvPr>
          <p:cNvSpPr/>
          <p:nvPr/>
        </p:nvSpPr>
        <p:spPr>
          <a:xfrm>
            <a:off x="9989926" y="456217"/>
            <a:ext cx="870858" cy="85997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8" name="Скругленный прямоугольник 17">
            <a:hlinkClick r:id="rId9" action="ppaction://hlinksldjump"/>
          </p:cNvPr>
          <p:cNvSpPr/>
          <p:nvPr/>
        </p:nvSpPr>
        <p:spPr>
          <a:xfrm>
            <a:off x="11038677" y="456216"/>
            <a:ext cx="870858" cy="85997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0" name="Скругленный прямоугольник 19">
            <a:hlinkClick r:id="rId10" action="ppaction://hlinksldjump"/>
          </p:cNvPr>
          <p:cNvSpPr/>
          <p:nvPr/>
        </p:nvSpPr>
        <p:spPr>
          <a:xfrm>
            <a:off x="4746171" y="1449412"/>
            <a:ext cx="870858" cy="85997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1" name="Скругленный прямоугольник 20">
            <a:hlinkClick r:id="rId11" action="ppaction://hlinksldjump"/>
          </p:cNvPr>
          <p:cNvSpPr/>
          <p:nvPr/>
        </p:nvSpPr>
        <p:spPr>
          <a:xfrm>
            <a:off x="5794922" y="1449412"/>
            <a:ext cx="870858" cy="85997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2" name="Скругленный прямоугольник 21">
            <a:hlinkClick r:id="rId12" action="ppaction://hlinksldjump"/>
          </p:cNvPr>
          <p:cNvSpPr/>
          <p:nvPr/>
        </p:nvSpPr>
        <p:spPr>
          <a:xfrm>
            <a:off x="6843673" y="1449412"/>
            <a:ext cx="870858" cy="85997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3" name="Скругленный прямоугольник 22">
            <a:hlinkClick r:id="rId13" action="ppaction://hlinksldjump"/>
          </p:cNvPr>
          <p:cNvSpPr/>
          <p:nvPr/>
        </p:nvSpPr>
        <p:spPr>
          <a:xfrm>
            <a:off x="7892424" y="1449412"/>
            <a:ext cx="870858" cy="85997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4" name="Скругленный прямоугольник 23">
            <a:hlinkClick r:id="rId14" action="ppaction://hlinksldjump"/>
          </p:cNvPr>
          <p:cNvSpPr/>
          <p:nvPr/>
        </p:nvSpPr>
        <p:spPr>
          <a:xfrm>
            <a:off x="8941175" y="1449412"/>
            <a:ext cx="870858" cy="85997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5" name="Скругленный прямоугольник 24">
            <a:hlinkClick r:id="rId15" action="ppaction://hlinksldjump"/>
          </p:cNvPr>
          <p:cNvSpPr/>
          <p:nvPr/>
        </p:nvSpPr>
        <p:spPr>
          <a:xfrm>
            <a:off x="9989926" y="1438527"/>
            <a:ext cx="870858" cy="85997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6" name="Скругленный прямоугольник 25">
            <a:hlinkClick r:id="rId16" action="ppaction://hlinksldjump"/>
          </p:cNvPr>
          <p:cNvSpPr/>
          <p:nvPr/>
        </p:nvSpPr>
        <p:spPr>
          <a:xfrm>
            <a:off x="11038677" y="1438526"/>
            <a:ext cx="870858" cy="85997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7" name="Скругленный прямоугольник 26">
            <a:hlinkClick r:id="rId17" action="ppaction://hlinksldjump"/>
          </p:cNvPr>
          <p:cNvSpPr/>
          <p:nvPr/>
        </p:nvSpPr>
        <p:spPr>
          <a:xfrm>
            <a:off x="4746171" y="2426526"/>
            <a:ext cx="870858" cy="8599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8" name="Скругленный прямоугольник 27">
            <a:hlinkClick r:id="rId18" action="ppaction://hlinksldjump"/>
          </p:cNvPr>
          <p:cNvSpPr/>
          <p:nvPr/>
        </p:nvSpPr>
        <p:spPr>
          <a:xfrm>
            <a:off x="5794922" y="2426526"/>
            <a:ext cx="870858" cy="8599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9" name="Скругленный прямоугольник 28">
            <a:hlinkClick r:id="rId19" action="ppaction://hlinksldjump"/>
          </p:cNvPr>
          <p:cNvSpPr/>
          <p:nvPr/>
        </p:nvSpPr>
        <p:spPr>
          <a:xfrm>
            <a:off x="6843673" y="2426526"/>
            <a:ext cx="870858" cy="8599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0" name="Скругленный прямоугольник 29">
            <a:hlinkClick r:id="rId20" action="ppaction://hlinksldjump"/>
          </p:cNvPr>
          <p:cNvSpPr/>
          <p:nvPr/>
        </p:nvSpPr>
        <p:spPr>
          <a:xfrm>
            <a:off x="7892424" y="2426526"/>
            <a:ext cx="870858" cy="8599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1" name="Скругленный прямоугольник 30">
            <a:hlinkClick r:id="rId21" action="ppaction://hlinksldjump"/>
          </p:cNvPr>
          <p:cNvSpPr/>
          <p:nvPr/>
        </p:nvSpPr>
        <p:spPr>
          <a:xfrm>
            <a:off x="8941175" y="2426526"/>
            <a:ext cx="870858" cy="8599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2" name="Скругленный прямоугольник 31">
            <a:hlinkClick r:id="rId22" action="ppaction://hlinksldjump"/>
          </p:cNvPr>
          <p:cNvSpPr/>
          <p:nvPr/>
        </p:nvSpPr>
        <p:spPr>
          <a:xfrm>
            <a:off x="9989926" y="2415641"/>
            <a:ext cx="870858" cy="8599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3" name="Скругленный прямоугольник 32">
            <a:hlinkClick r:id="rId23" action="ppaction://hlinksldjump"/>
          </p:cNvPr>
          <p:cNvSpPr/>
          <p:nvPr/>
        </p:nvSpPr>
        <p:spPr>
          <a:xfrm>
            <a:off x="11038677" y="2415640"/>
            <a:ext cx="870858" cy="8599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4" name="Скругленный прямоугольник 33">
            <a:hlinkClick r:id="rId24" action="ppaction://hlinksldjump"/>
          </p:cNvPr>
          <p:cNvSpPr/>
          <p:nvPr/>
        </p:nvSpPr>
        <p:spPr>
          <a:xfrm>
            <a:off x="4746171" y="3362696"/>
            <a:ext cx="870858" cy="8599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5" name="Скругленный прямоугольник 34">
            <a:hlinkClick r:id="rId25" action="ppaction://hlinksldjump"/>
          </p:cNvPr>
          <p:cNvSpPr/>
          <p:nvPr/>
        </p:nvSpPr>
        <p:spPr>
          <a:xfrm>
            <a:off x="5794922" y="3362696"/>
            <a:ext cx="870858" cy="8599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6" name="Скругленный прямоугольник 35">
            <a:hlinkClick r:id="rId26" action="ppaction://hlinksldjump"/>
          </p:cNvPr>
          <p:cNvSpPr/>
          <p:nvPr/>
        </p:nvSpPr>
        <p:spPr>
          <a:xfrm>
            <a:off x="6843673" y="3362696"/>
            <a:ext cx="870858" cy="8599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7" name="Скругленный прямоугольник 36">
            <a:hlinkClick r:id="rId27" action="ppaction://hlinksldjump"/>
          </p:cNvPr>
          <p:cNvSpPr/>
          <p:nvPr/>
        </p:nvSpPr>
        <p:spPr>
          <a:xfrm>
            <a:off x="7892424" y="3362696"/>
            <a:ext cx="870858" cy="8599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8" name="Скругленный прямоугольник 37">
            <a:hlinkClick r:id="rId28" action="ppaction://hlinksldjump"/>
          </p:cNvPr>
          <p:cNvSpPr/>
          <p:nvPr/>
        </p:nvSpPr>
        <p:spPr>
          <a:xfrm>
            <a:off x="8941175" y="3362696"/>
            <a:ext cx="870858" cy="8599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9" name="Скругленный прямоугольник 38">
            <a:hlinkClick r:id="rId28" action="ppaction://hlinksldjump"/>
          </p:cNvPr>
          <p:cNvSpPr/>
          <p:nvPr/>
        </p:nvSpPr>
        <p:spPr>
          <a:xfrm>
            <a:off x="9989926" y="3351811"/>
            <a:ext cx="870858" cy="8599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0" name="Скругленный прямоугольник 39">
            <a:hlinkClick r:id="rId29" action="ppaction://hlinksldjump"/>
          </p:cNvPr>
          <p:cNvSpPr/>
          <p:nvPr/>
        </p:nvSpPr>
        <p:spPr>
          <a:xfrm>
            <a:off x="11038677" y="3351810"/>
            <a:ext cx="870858" cy="8599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41" name="Скругленный прямоугольник 40">
            <a:hlinkClick r:id="rId30" action="ppaction://hlinksldjump"/>
          </p:cNvPr>
          <p:cNvSpPr/>
          <p:nvPr/>
        </p:nvSpPr>
        <p:spPr>
          <a:xfrm>
            <a:off x="4746171" y="4316977"/>
            <a:ext cx="870858" cy="8599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2" name="Скругленный прямоугольник 41">
            <a:hlinkClick r:id="rId31" action="ppaction://hlinksldjump"/>
          </p:cNvPr>
          <p:cNvSpPr/>
          <p:nvPr/>
        </p:nvSpPr>
        <p:spPr>
          <a:xfrm>
            <a:off x="5794922" y="4316977"/>
            <a:ext cx="870858" cy="8599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3" name="Скругленный прямоугольник 42">
            <a:hlinkClick r:id="rId32" action="ppaction://hlinksldjump"/>
          </p:cNvPr>
          <p:cNvSpPr/>
          <p:nvPr/>
        </p:nvSpPr>
        <p:spPr>
          <a:xfrm>
            <a:off x="6843673" y="4316977"/>
            <a:ext cx="870858" cy="8599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4" name="Скругленный прямоугольник 43">
            <a:hlinkClick r:id="rId33" action="ppaction://hlinksldjump"/>
          </p:cNvPr>
          <p:cNvSpPr/>
          <p:nvPr/>
        </p:nvSpPr>
        <p:spPr>
          <a:xfrm>
            <a:off x="7892424" y="4316977"/>
            <a:ext cx="870858" cy="8599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5" name="Скругленный прямоугольник 44">
            <a:hlinkClick r:id="rId34" action="ppaction://hlinksldjump"/>
          </p:cNvPr>
          <p:cNvSpPr/>
          <p:nvPr/>
        </p:nvSpPr>
        <p:spPr>
          <a:xfrm>
            <a:off x="8941175" y="4316977"/>
            <a:ext cx="870858" cy="8599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6" name="Скругленный прямоугольник 45">
            <a:hlinkClick r:id="rId35" action="ppaction://hlinksldjump"/>
          </p:cNvPr>
          <p:cNvSpPr/>
          <p:nvPr/>
        </p:nvSpPr>
        <p:spPr>
          <a:xfrm>
            <a:off x="9989926" y="4306092"/>
            <a:ext cx="870858" cy="8599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7" name="Скругленный прямоугольник 46">
            <a:hlinkClick r:id="rId36" action="ppaction://hlinksldjump"/>
          </p:cNvPr>
          <p:cNvSpPr/>
          <p:nvPr/>
        </p:nvSpPr>
        <p:spPr>
          <a:xfrm>
            <a:off x="11038677" y="4306091"/>
            <a:ext cx="870858" cy="8599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09600" y="5281670"/>
            <a:ext cx="2107439" cy="633336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1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Овал 48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Овал 50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Овал 51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Овал 52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Овал 53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Овал 54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Овал 56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Овал 60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Овал 62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Овал 63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Овал 64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Овал 66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Овал 68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Овал 70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Овал 72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Овал 74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918099" y="5301627"/>
            <a:ext cx="1984078" cy="633336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Овал 78"/>
          <p:cNvSpPr>
            <a:spLocks/>
          </p:cNvSpPr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Овал 79"/>
          <p:cNvSpPr>
            <a:spLocks/>
          </p:cNvSpPr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Овал 80"/>
          <p:cNvSpPr>
            <a:spLocks/>
          </p:cNvSpPr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Овал 81"/>
          <p:cNvSpPr>
            <a:spLocks/>
          </p:cNvSpPr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Овал 82"/>
          <p:cNvSpPr>
            <a:spLocks/>
          </p:cNvSpPr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Овал 83"/>
          <p:cNvSpPr>
            <a:spLocks/>
          </p:cNvSpPr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Овал 89"/>
          <p:cNvSpPr>
            <a:spLocks/>
          </p:cNvSpPr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Овал 91"/>
          <p:cNvSpPr/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Овал 92"/>
          <p:cNvSpPr>
            <a:spLocks/>
          </p:cNvSpPr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Овал 93"/>
          <p:cNvSpPr/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Овал 94"/>
          <p:cNvSpPr/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Овал 95"/>
          <p:cNvSpPr>
            <a:spLocks/>
          </p:cNvSpPr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Овал 96"/>
          <p:cNvSpPr/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Овал 97"/>
          <p:cNvSpPr>
            <a:spLocks/>
          </p:cNvSpPr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Овал 98"/>
          <p:cNvSpPr/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Овал 99"/>
          <p:cNvSpPr>
            <a:spLocks/>
          </p:cNvSpPr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Овал 102"/>
          <p:cNvSpPr/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Овал 103"/>
          <p:cNvSpPr/>
          <p:nvPr/>
        </p:nvSpPr>
        <p:spPr>
          <a:xfrm>
            <a:off x="360439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103237" y="5295806"/>
            <a:ext cx="2023506" cy="633336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Овал 105"/>
          <p:cNvSpPr>
            <a:spLocks/>
          </p:cNvSpPr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Овал 106"/>
          <p:cNvSpPr>
            <a:spLocks/>
          </p:cNvSpPr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Овал 107"/>
          <p:cNvSpPr>
            <a:spLocks/>
          </p:cNvSpPr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Овал 108"/>
          <p:cNvSpPr>
            <a:spLocks/>
          </p:cNvSpPr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Овал 109"/>
          <p:cNvSpPr>
            <a:spLocks/>
          </p:cNvSpPr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Овал 110"/>
          <p:cNvSpPr>
            <a:spLocks/>
          </p:cNvSpPr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Овал 111"/>
          <p:cNvSpPr/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Овал 112"/>
          <p:cNvSpPr/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Овал 113"/>
          <p:cNvSpPr/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Овал 114"/>
          <p:cNvSpPr/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Овал 115"/>
          <p:cNvSpPr/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Овал 116"/>
          <p:cNvSpPr>
            <a:spLocks/>
          </p:cNvSpPr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Овал 117"/>
          <p:cNvSpPr/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Овал 118"/>
          <p:cNvSpPr/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Овал 119"/>
          <p:cNvSpPr>
            <a:spLocks/>
          </p:cNvSpPr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Овал 120"/>
          <p:cNvSpPr/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Овал 121"/>
          <p:cNvSpPr/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Овал 122"/>
          <p:cNvSpPr>
            <a:spLocks/>
          </p:cNvSpPr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Овал 123"/>
          <p:cNvSpPr/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Овал 124"/>
          <p:cNvSpPr>
            <a:spLocks/>
          </p:cNvSpPr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Овал 125"/>
          <p:cNvSpPr/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Овал 126"/>
          <p:cNvSpPr>
            <a:spLocks/>
          </p:cNvSpPr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Овал 127"/>
          <p:cNvSpPr/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Овал 128"/>
          <p:cNvSpPr/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Овал 129"/>
          <p:cNvSpPr/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Овал 130"/>
          <p:cNvSpPr/>
          <p:nvPr/>
        </p:nvSpPr>
        <p:spPr>
          <a:xfrm>
            <a:off x="5656390" y="6056597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7295285" y="5301627"/>
            <a:ext cx="1992715" cy="633336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Овал 132"/>
          <p:cNvSpPr>
            <a:spLocks/>
          </p:cNvSpPr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Овал 133"/>
          <p:cNvSpPr>
            <a:spLocks/>
          </p:cNvSpPr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Овал 134"/>
          <p:cNvSpPr>
            <a:spLocks/>
          </p:cNvSpPr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Овал 135"/>
          <p:cNvSpPr>
            <a:spLocks/>
          </p:cNvSpPr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Овал 136"/>
          <p:cNvSpPr>
            <a:spLocks/>
          </p:cNvSpPr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" name="Овал 137"/>
          <p:cNvSpPr>
            <a:spLocks/>
          </p:cNvSpPr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Овал 138"/>
          <p:cNvSpPr/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Овал 139"/>
          <p:cNvSpPr/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Овал 140"/>
          <p:cNvSpPr/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Овал 141"/>
          <p:cNvSpPr/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Овал 142"/>
          <p:cNvSpPr/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Овал 143"/>
          <p:cNvSpPr>
            <a:spLocks/>
          </p:cNvSpPr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Овал 144"/>
          <p:cNvSpPr/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Овал 145"/>
          <p:cNvSpPr/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Овал 146"/>
          <p:cNvSpPr>
            <a:spLocks/>
          </p:cNvSpPr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Овал 147"/>
          <p:cNvSpPr/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" name="Овал 148"/>
          <p:cNvSpPr/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Овал 149"/>
          <p:cNvSpPr>
            <a:spLocks/>
          </p:cNvSpPr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Овал 150"/>
          <p:cNvSpPr/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Овал 151"/>
          <p:cNvSpPr>
            <a:spLocks/>
          </p:cNvSpPr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Овал 152"/>
          <p:cNvSpPr/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Овал 153"/>
          <p:cNvSpPr>
            <a:spLocks/>
          </p:cNvSpPr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Овал 154"/>
          <p:cNvSpPr/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6" name="Овал 155"/>
          <p:cNvSpPr/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Овал 156"/>
          <p:cNvSpPr/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Овал 157"/>
          <p:cNvSpPr/>
          <p:nvPr/>
        </p:nvSpPr>
        <p:spPr>
          <a:xfrm>
            <a:off x="7992870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9485410" y="5301627"/>
            <a:ext cx="2060596" cy="633336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5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Овал 159"/>
          <p:cNvSpPr>
            <a:spLocks/>
          </p:cNvSpPr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1" name="Овал 160"/>
          <p:cNvSpPr>
            <a:spLocks/>
          </p:cNvSpPr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Овал 161"/>
          <p:cNvSpPr>
            <a:spLocks/>
          </p:cNvSpPr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Овал 162"/>
          <p:cNvSpPr>
            <a:spLocks/>
          </p:cNvSpPr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Овал 163"/>
          <p:cNvSpPr>
            <a:spLocks/>
          </p:cNvSpPr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Овал 164"/>
          <p:cNvSpPr>
            <a:spLocks/>
          </p:cNvSpPr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Овал 165"/>
          <p:cNvSpPr/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" name="Овал 166"/>
          <p:cNvSpPr/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8" name="Овал 167"/>
          <p:cNvSpPr/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9" name="Овал 168"/>
          <p:cNvSpPr>
            <a:spLocks/>
          </p:cNvSpPr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Овал 169"/>
          <p:cNvSpPr/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1" name="Овал 170"/>
          <p:cNvSpPr>
            <a:spLocks/>
          </p:cNvSpPr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2" name="Овал 171"/>
          <p:cNvSpPr/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3" name="Овал 172"/>
          <p:cNvSpPr/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" name="Овал 173"/>
          <p:cNvSpPr>
            <a:spLocks/>
          </p:cNvSpPr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5" name="Овал 174"/>
          <p:cNvSpPr>
            <a:spLocks/>
          </p:cNvSpPr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6" name="Овал 175"/>
          <p:cNvSpPr/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7" name="Овал 176"/>
          <p:cNvSpPr>
            <a:spLocks/>
          </p:cNvSpPr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8" name="Овал 177"/>
          <p:cNvSpPr/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9" name="Овал 178"/>
          <p:cNvSpPr/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0" name="Овал 179"/>
          <p:cNvSpPr/>
          <p:nvPr/>
        </p:nvSpPr>
        <p:spPr>
          <a:xfrm>
            <a:off x="10127803" y="6047999"/>
            <a:ext cx="760782" cy="7126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ru-RU" sz="2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92834" y="-120132"/>
            <a:ext cx="36965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Веселая математика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56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7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0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2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3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3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4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73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4" fill="hold">
                      <p:stCondLst>
                        <p:cond delay="0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>
                      <p:stCondLst>
                        <p:cond delay="indefinite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>
                      <p:stCondLst>
                        <p:cond delay="indefinite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99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0" fill="hold">
                      <p:stCondLst>
                        <p:cond delay="0"/>
                      </p:stCondLst>
                      <p:childTnLst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0" fill="hold">
                      <p:stCondLst>
                        <p:cond delay="indefinite"/>
                      </p:stCondLst>
                      <p:childTnLst>
                        <p:par>
                          <p:cTn id="521" fill="hold">
                            <p:stCondLst>
                              <p:cond delay="0"/>
                            </p:stCondLst>
                            <p:childTnLst>
                              <p:par>
                                <p:cTn id="5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>
                      <p:stCondLst>
                        <p:cond delay="indefinite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0" fill="hold">
                      <p:stCondLst>
                        <p:cond delay="indefinite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>
                      <p:stCondLst>
                        <p:cond delay="indefinite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0" fill="hold">
                      <p:stCondLst>
                        <p:cond delay="indefinite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0" fill="hold">
                      <p:stCondLst>
                        <p:cond delay="indefinite"/>
                      </p:stCondLst>
                      <p:childTnLst>
                        <p:par>
                          <p:cTn id="591" fill="hold">
                            <p:stCondLst>
                              <p:cond delay="0"/>
                            </p:stCondLst>
                            <p:childTnLst>
                              <p:par>
                                <p:cTn id="5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0" fill="hold">
                      <p:stCondLst>
                        <p:cond delay="indefinite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5" fill="hold">
                      <p:stCondLst>
                        <p:cond delay="indefinite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0" fill="hold">
                      <p:stCondLst>
                        <p:cond delay="indefinite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0" fill="hold">
                      <p:stCondLst>
                        <p:cond delay="indefinite"/>
                      </p:stCondLst>
                      <p:childTnLst>
                        <p:par>
                          <p:cTn id="621" fill="hold">
                            <p:stCondLst>
                              <p:cond delay="0"/>
                            </p:stCondLst>
                            <p:childTnLst>
                              <p:par>
                                <p:cTn id="6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625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6" fill="hold">
                      <p:stCondLst>
                        <p:cond delay="0"/>
                      </p:stCondLst>
                      <p:childTnLst>
                        <p:par>
                          <p:cTn id="627" fill="hold">
                            <p:stCondLst>
                              <p:cond delay="0"/>
                            </p:stCondLst>
                            <p:childTnLst>
                              <p:par>
                                <p:cTn id="6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1" fill="hold">
                      <p:stCondLst>
                        <p:cond delay="indefinite"/>
                      </p:stCondLst>
                      <p:childTnLst>
                        <p:par>
                          <p:cTn id="632" fill="hold">
                            <p:stCondLst>
                              <p:cond delay="0"/>
                            </p:stCondLst>
                            <p:childTnLst>
                              <p:par>
                                <p:cTn id="6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6" fill="hold">
                      <p:stCondLst>
                        <p:cond delay="indefinite"/>
                      </p:stCondLst>
                      <p:childTnLst>
                        <p:par>
                          <p:cTn id="637" fill="hold">
                            <p:stCondLst>
                              <p:cond delay="0"/>
                            </p:stCondLst>
                            <p:childTnLst>
                              <p:par>
                                <p:cTn id="6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1" fill="hold">
                      <p:stCondLst>
                        <p:cond delay="indefinite"/>
                      </p:stCondLst>
                      <p:childTnLst>
                        <p:par>
                          <p:cTn id="642" fill="hold">
                            <p:stCondLst>
                              <p:cond delay="0"/>
                            </p:stCondLst>
                            <p:childTnLst>
                              <p:par>
                                <p:cTn id="6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6" fill="hold">
                      <p:stCondLst>
                        <p:cond delay="indefinite"/>
                      </p:stCondLst>
                      <p:childTnLst>
                        <p:par>
                          <p:cTn id="647" fill="hold">
                            <p:stCondLst>
                              <p:cond delay="0"/>
                            </p:stCondLst>
                            <p:childTnLst>
                              <p:par>
                                <p:cTn id="6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1" fill="hold">
                      <p:stCondLst>
                        <p:cond delay="indefinite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6" fill="hold">
                      <p:stCondLst>
                        <p:cond delay="indefinite"/>
                      </p:stCondLst>
                      <p:childTnLst>
                        <p:par>
                          <p:cTn id="657" fill="hold">
                            <p:stCondLst>
                              <p:cond delay="0"/>
                            </p:stCondLst>
                            <p:childTnLst>
                              <p:par>
                                <p:cTn id="6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1" fill="hold">
                      <p:stCondLst>
                        <p:cond delay="indefinite"/>
                      </p:stCondLst>
                      <p:childTnLst>
                        <p:par>
                          <p:cTn id="662" fill="hold">
                            <p:stCondLst>
                              <p:cond delay="0"/>
                            </p:stCondLst>
                            <p:childTnLst>
                              <p:par>
                                <p:cTn id="6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6" fill="hold">
                      <p:stCondLst>
                        <p:cond delay="indefinite"/>
                      </p:stCondLst>
                      <p:childTnLst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1" fill="hold">
                      <p:stCondLst>
                        <p:cond delay="indefinite"/>
                      </p:stCondLst>
                      <p:childTnLst>
                        <p:par>
                          <p:cTn id="672" fill="hold">
                            <p:stCondLst>
                              <p:cond delay="0"/>
                            </p:stCondLst>
                            <p:childTnLst>
                              <p:par>
                                <p:cTn id="6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6" fill="hold">
                      <p:stCondLst>
                        <p:cond delay="indefinite"/>
                      </p:stCondLst>
                      <p:childTnLst>
                        <p:par>
                          <p:cTn id="677" fill="hold">
                            <p:stCondLst>
                              <p:cond delay="0"/>
                            </p:stCondLst>
                            <p:childTnLst>
                              <p:par>
                                <p:cTn id="6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1" fill="hold">
                      <p:stCondLst>
                        <p:cond delay="indefinite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6" fill="hold">
                      <p:stCondLst>
                        <p:cond delay="indefinite"/>
                      </p:stCondLst>
                      <p:childTnLst>
                        <p:par>
                          <p:cTn id="687" fill="hold">
                            <p:stCondLst>
                              <p:cond delay="0"/>
                            </p:stCondLst>
                            <p:childTnLst>
                              <p:par>
                                <p:cTn id="6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1" fill="hold">
                      <p:stCondLst>
                        <p:cond delay="indefinite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6" fill="hold">
                      <p:stCondLst>
                        <p:cond delay="indefinite"/>
                      </p:stCondLst>
                      <p:childTnLst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1" fill="hold">
                      <p:stCondLst>
                        <p:cond delay="indefinite"/>
                      </p:stCondLst>
                      <p:childTnLst>
                        <p:par>
                          <p:cTn id="702" fill="hold">
                            <p:stCondLst>
                              <p:cond delay="0"/>
                            </p:stCondLst>
                            <p:childTnLst>
                              <p:par>
                                <p:cTn id="7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6" fill="hold">
                      <p:stCondLst>
                        <p:cond delay="indefinite"/>
                      </p:stCondLst>
                      <p:childTnLst>
                        <p:par>
                          <p:cTn id="707" fill="hold">
                            <p:stCondLst>
                              <p:cond delay="0"/>
                            </p:stCondLst>
                            <p:childTnLst>
                              <p:par>
                                <p:cTn id="7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1" fill="hold">
                      <p:stCondLst>
                        <p:cond delay="indefinite"/>
                      </p:stCondLst>
                      <p:childTnLst>
                        <p:par>
                          <p:cTn id="712" fill="hold">
                            <p:stCondLst>
                              <p:cond delay="0"/>
                            </p:stCondLst>
                            <p:childTnLst>
                              <p:par>
                                <p:cTn id="7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6" fill="hold">
                      <p:stCondLst>
                        <p:cond delay="indefinite"/>
                      </p:stCondLst>
                      <p:childTnLst>
                        <p:par>
                          <p:cTn id="717" fill="hold">
                            <p:stCondLst>
                              <p:cond delay="0"/>
                            </p:stCondLst>
                            <p:childTnLst>
                              <p:par>
                                <p:cTn id="7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1" fill="hold">
                      <p:stCondLst>
                        <p:cond delay="indefinite"/>
                      </p:stCondLst>
                      <p:childTnLst>
                        <p:par>
                          <p:cTn id="722" fill="hold">
                            <p:stCondLst>
                              <p:cond delay="0"/>
                            </p:stCondLst>
                            <p:childTnLst>
                              <p:par>
                                <p:cTn id="7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6" fill="hold">
                      <p:stCondLst>
                        <p:cond delay="indefinite"/>
                      </p:stCondLst>
                      <p:childTnLst>
                        <p:par>
                          <p:cTn id="727" fill="hold">
                            <p:stCondLst>
                              <p:cond delay="0"/>
                            </p:stCondLst>
                            <p:childTnLst>
                              <p:par>
                                <p:cTn id="7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1" fill="hold">
                      <p:stCondLst>
                        <p:cond delay="indefinite"/>
                      </p:stCondLst>
                      <p:childTnLst>
                        <p:par>
                          <p:cTn id="732" fill="hold">
                            <p:stCondLst>
                              <p:cond delay="0"/>
                            </p:stCondLst>
                            <p:childTnLst>
                              <p:par>
                                <p:cTn id="7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6" fill="hold">
                      <p:stCondLst>
                        <p:cond delay="indefinite"/>
                      </p:stCondLst>
                      <p:childTnLst>
                        <p:par>
                          <p:cTn id="737" fill="hold">
                            <p:stCondLst>
                              <p:cond delay="0"/>
                            </p:stCondLst>
                            <p:childTnLst>
                              <p:par>
                                <p:cTn id="7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1" fill="hold">
                      <p:stCondLst>
                        <p:cond delay="indefinite"/>
                      </p:stCondLst>
                      <p:childTnLst>
                        <p:par>
                          <p:cTn id="742" fill="hold">
                            <p:stCondLst>
                              <p:cond delay="0"/>
                            </p:stCondLst>
                            <p:childTnLst>
                              <p:par>
                                <p:cTn id="7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6" fill="hold">
                      <p:stCondLst>
                        <p:cond delay="indefinite"/>
                      </p:stCondLst>
                      <p:childTnLst>
                        <p:par>
                          <p:cTn id="747" fill="hold">
                            <p:stCondLst>
                              <p:cond delay="0"/>
                            </p:stCondLst>
                            <p:childTnLst>
                              <p:par>
                                <p:cTn id="7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751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2" fill="hold">
                      <p:stCondLst>
                        <p:cond delay="0"/>
                      </p:stCondLst>
                      <p:childTnLst>
                        <p:par>
                          <p:cTn id="753" fill="hold">
                            <p:stCondLst>
                              <p:cond delay="0"/>
                            </p:stCondLst>
                            <p:childTnLst>
                              <p:par>
                                <p:cTn id="7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7" fill="hold">
                      <p:stCondLst>
                        <p:cond delay="indefinite"/>
                      </p:stCondLst>
                      <p:childTnLst>
                        <p:par>
                          <p:cTn id="758" fill="hold">
                            <p:stCondLst>
                              <p:cond delay="0"/>
                            </p:stCondLst>
                            <p:childTnLst>
                              <p:par>
                                <p:cTn id="7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2" fill="hold">
                      <p:stCondLst>
                        <p:cond delay="indefinite"/>
                      </p:stCondLst>
                      <p:childTnLst>
                        <p:par>
                          <p:cTn id="763" fill="hold">
                            <p:stCondLst>
                              <p:cond delay="0"/>
                            </p:stCondLst>
                            <p:childTnLst>
                              <p:par>
                                <p:cTn id="7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7" fill="hold">
                      <p:stCondLst>
                        <p:cond delay="indefinite"/>
                      </p:stCondLst>
                      <p:childTnLst>
                        <p:par>
                          <p:cTn id="768" fill="hold">
                            <p:stCondLst>
                              <p:cond delay="0"/>
                            </p:stCondLst>
                            <p:childTnLst>
                              <p:par>
                                <p:cTn id="7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2" fill="hold">
                      <p:stCondLst>
                        <p:cond delay="indefinite"/>
                      </p:stCondLst>
                      <p:childTnLst>
                        <p:par>
                          <p:cTn id="773" fill="hold">
                            <p:stCondLst>
                              <p:cond delay="0"/>
                            </p:stCondLst>
                            <p:childTnLst>
                              <p:par>
                                <p:cTn id="7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7" fill="hold">
                      <p:stCondLst>
                        <p:cond delay="indefinite"/>
                      </p:stCondLst>
                      <p:childTnLst>
                        <p:par>
                          <p:cTn id="778" fill="hold">
                            <p:stCondLst>
                              <p:cond delay="0"/>
                            </p:stCondLst>
                            <p:childTnLst>
                              <p:par>
                                <p:cTn id="7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2" fill="hold">
                      <p:stCondLst>
                        <p:cond delay="indefinite"/>
                      </p:stCondLst>
                      <p:childTnLst>
                        <p:par>
                          <p:cTn id="783" fill="hold">
                            <p:stCondLst>
                              <p:cond delay="0"/>
                            </p:stCondLst>
                            <p:childTnLst>
                              <p:par>
                                <p:cTn id="7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7" fill="hold">
                      <p:stCondLst>
                        <p:cond delay="indefinite"/>
                      </p:stCondLst>
                      <p:childTnLst>
                        <p:par>
                          <p:cTn id="788" fill="hold">
                            <p:stCondLst>
                              <p:cond delay="0"/>
                            </p:stCondLst>
                            <p:childTnLst>
                              <p:par>
                                <p:cTn id="7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2" fill="hold">
                      <p:stCondLst>
                        <p:cond delay="indefinite"/>
                      </p:stCondLst>
                      <p:childTnLst>
                        <p:par>
                          <p:cTn id="793" fill="hold">
                            <p:stCondLst>
                              <p:cond delay="0"/>
                            </p:stCondLst>
                            <p:childTnLst>
                              <p:par>
                                <p:cTn id="7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7" fill="hold">
                      <p:stCondLst>
                        <p:cond delay="indefinite"/>
                      </p:stCondLst>
                      <p:childTnLst>
                        <p:par>
                          <p:cTn id="798" fill="hold">
                            <p:stCondLst>
                              <p:cond delay="0"/>
                            </p:stCondLst>
                            <p:childTnLst>
                              <p:par>
                                <p:cTn id="7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2" fill="hold">
                      <p:stCondLst>
                        <p:cond delay="indefinite"/>
                      </p:stCondLst>
                      <p:childTnLst>
                        <p:par>
                          <p:cTn id="803" fill="hold">
                            <p:stCondLst>
                              <p:cond delay="0"/>
                            </p:stCondLst>
                            <p:childTnLst>
                              <p:par>
                                <p:cTn id="8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7" fill="hold">
                      <p:stCondLst>
                        <p:cond delay="indefinite"/>
                      </p:stCondLst>
                      <p:childTnLst>
                        <p:par>
                          <p:cTn id="808" fill="hold">
                            <p:stCondLst>
                              <p:cond delay="0"/>
                            </p:stCondLst>
                            <p:childTnLst>
                              <p:par>
                                <p:cTn id="8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2" fill="hold">
                      <p:stCondLst>
                        <p:cond delay="indefinite"/>
                      </p:stCondLst>
                      <p:childTnLst>
                        <p:par>
                          <p:cTn id="813" fill="hold">
                            <p:stCondLst>
                              <p:cond delay="0"/>
                            </p:stCondLst>
                            <p:childTnLst>
                              <p:par>
                                <p:cTn id="8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7" fill="hold">
                      <p:stCondLst>
                        <p:cond delay="indefinite"/>
                      </p:stCondLst>
                      <p:childTnLst>
                        <p:par>
                          <p:cTn id="818" fill="hold">
                            <p:stCondLst>
                              <p:cond delay="0"/>
                            </p:stCondLst>
                            <p:childTnLst>
                              <p:par>
                                <p:cTn id="8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2" fill="hold">
                      <p:stCondLst>
                        <p:cond delay="indefinite"/>
                      </p:stCondLst>
                      <p:childTnLst>
                        <p:par>
                          <p:cTn id="823" fill="hold">
                            <p:stCondLst>
                              <p:cond delay="0"/>
                            </p:stCondLst>
                            <p:childTnLst>
                              <p:par>
                                <p:cTn id="8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7" fill="hold">
                      <p:stCondLst>
                        <p:cond delay="indefinite"/>
                      </p:stCondLst>
                      <p:childTnLst>
                        <p:par>
                          <p:cTn id="828" fill="hold">
                            <p:stCondLst>
                              <p:cond delay="0"/>
                            </p:stCondLst>
                            <p:childTnLst>
                              <p:par>
                                <p:cTn id="8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2" fill="hold">
                      <p:stCondLst>
                        <p:cond delay="indefinite"/>
                      </p:stCondLst>
                      <p:childTnLst>
                        <p:par>
                          <p:cTn id="833" fill="hold">
                            <p:stCondLst>
                              <p:cond delay="0"/>
                            </p:stCondLst>
                            <p:childTnLst>
                              <p:par>
                                <p:cTn id="8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7" fill="hold">
                      <p:stCondLst>
                        <p:cond delay="indefinite"/>
                      </p:stCondLst>
                      <p:childTnLst>
                        <p:par>
                          <p:cTn id="838" fill="hold">
                            <p:stCondLst>
                              <p:cond delay="0"/>
                            </p:stCondLst>
                            <p:childTnLst>
                              <p:par>
                                <p:cTn id="8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2" fill="hold">
                      <p:stCondLst>
                        <p:cond delay="indefinite"/>
                      </p:stCondLst>
                      <p:childTnLst>
                        <p:par>
                          <p:cTn id="843" fill="hold">
                            <p:stCondLst>
                              <p:cond delay="0"/>
                            </p:stCondLst>
                            <p:childTnLst>
                              <p:par>
                                <p:cTn id="8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7" fill="hold">
                      <p:stCondLst>
                        <p:cond delay="indefinite"/>
                      </p:stCondLst>
                      <p:childTnLst>
                        <p:par>
                          <p:cTn id="848" fill="hold">
                            <p:stCondLst>
                              <p:cond delay="0"/>
                            </p:stCondLst>
                            <p:childTnLst>
                              <p:par>
                                <p:cTn id="8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9487" y="1569492"/>
            <a:ext cx="473577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7-4=?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3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1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7540" y="1787857"/>
            <a:ext cx="917129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77-63=?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14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87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8167" y="1992573"/>
            <a:ext cx="711048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18-5=?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13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3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16406" y="1883391"/>
            <a:ext cx="560922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81-3=?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78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16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1564" y="2074459"/>
            <a:ext cx="730155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66-52=?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14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06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25087" y="1856096"/>
            <a:ext cx="650998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40-1=?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39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19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1373" y="1760561"/>
            <a:ext cx="473577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3*8=?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24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94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0872" y="1992573"/>
            <a:ext cx="644174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30*2=?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60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45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2759" y="1760561"/>
            <a:ext cx="473577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7*8=?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56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20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62317" y="1828800"/>
            <a:ext cx="473577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9*6=?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54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38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7665" y="1758853"/>
            <a:ext cx="831148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52+43=?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95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63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52884" y="1419367"/>
            <a:ext cx="473577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3*0=?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0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48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71248" y="2047165"/>
            <a:ext cx="473577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7*3=?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21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94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3009" y="1774209"/>
            <a:ext cx="473577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3*1=?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3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69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9487" y="1733265"/>
            <a:ext cx="473577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8:2=?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4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96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3326" y="1787857"/>
            <a:ext cx="60186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13:13=?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0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52884" y="2006221"/>
            <a:ext cx="618243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18:2=?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9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9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07725" y="1719617"/>
            <a:ext cx="473577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0:9=?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0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99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5337" y="1719618"/>
            <a:ext cx="57184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40:8=?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5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01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3702" y="1801505"/>
            <a:ext cx="511791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64:8=?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8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30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7099" y="1624083"/>
            <a:ext cx="630526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24:6=?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4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12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0622" y="1978925"/>
            <a:ext cx="66328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6+75=?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81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36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 ребус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99547" y="5722960"/>
            <a:ext cx="47357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Столб</a:t>
            </a:r>
            <a:endParaRPr lang="ru-RU" sz="44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s://ds05.infourok.ru/uploads/ex/0b9a/000db3b1-d30cff32/hello_html_me0c702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0" t="25650" r="65018" b="50561"/>
          <a:stretch/>
        </p:blipFill>
        <p:spPr bwMode="auto">
          <a:xfrm>
            <a:off x="3534771" y="956405"/>
            <a:ext cx="4804012" cy="4750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35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 ребус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https://ds05.infourok.ru/uploads/ex/0b9a/000db3b1-d30cff32/hello_html_me0c702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45" t="22314" r="37671" b="52014"/>
          <a:stretch/>
        </p:blipFill>
        <p:spPr bwMode="auto">
          <a:xfrm>
            <a:off x="3630304" y="1226219"/>
            <a:ext cx="5186150" cy="4288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01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 ребус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46227"/>
            <a:ext cx="47357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Подвал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https://ds05.infourok.ru/uploads/ex/0b9a/000db3b1-d30cff32/hello_html_me0c702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15" t="18931" r="13045" b="54402"/>
          <a:stretch/>
        </p:blipFill>
        <p:spPr bwMode="auto">
          <a:xfrm>
            <a:off x="3889610" y="1376345"/>
            <a:ext cx="4585649" cy="4180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017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194" y="231432"/>
            <a:ext cx="8325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треугольников изображено?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41493" y="5709314"/>
            <a:ext cx="47357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170" name="Picture 2" descr="https://i.ytimg.com/vi/JfZqVaJ5_ic/maxresdefaul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768" y="1256255"/>
            <a:ext cx="7615450" cy="4283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10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 ребус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85899" y="5522373"/>
            <a:ext cx="47357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Столица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https://ds05.infourok.ru/uploads/ex/0b9a/000db3b1-d30cff32/hello_html_me0c702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52" t="51569" r="59761" b="26740"/>
          <a:stretch/>
        </p:blipFill>
        <p:spPr bwMode="auto">
          <a:xfrm>
            <a:off x="3944203" y="1376345"/>
            <a:ext cx="5090615" cy="365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82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 ребус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81935" y="5775278"/>
            <a:ext cx="47357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Сорока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 descr="https://ds05.infourok.ru/uploads/ex/0b9a/000db3b1-d30cff32/hello_html_me0c702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31" t="50175" r="36478" b="27735"/>
          <a:stretch/>
        </p:blipFill>
        <p:spPr bwMode="auto">
          <a:xfrm>
            <a:off x="3534771" y="791570"/>
            <a:ext cx="5802101" cy="441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522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 ребус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81433" y="5760254"/>
            <a:ext cx="47357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Трибуна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 descr="https://ds05.infourok.ru/uploads/ex/0b9a/000db3b1-d30cff32/hello_html_me0c702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0" t="45001" r="9314" b="24750"/>
          <a:stretch/>
        </p:blipFill>
        <p:spPr bwMode="auto">
          <a:xfrm>
            <a:off x="3916905" y="1179492"/>
            <a:ext cx="4067034" cy="4067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05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9427" y="1733266"/>
            <a:ext cx="7246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40+40=?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80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39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38483" y="1828800"/>
            <a:ext cx="675564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66+14=?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80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51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1188" y="1705970"/>
            <a:ext cx="674199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44+27=?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71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21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0371" y="1733266"/>
            <a:ext cx="745167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12+19=?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31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52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56848" y="2019868"/>
            <a:ext cx="668740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37+12=?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49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37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39236" y="1692322"/>
            <a:ext cx="862538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8-8=?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0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69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igra"/>
  <p:tag name="ISPRING_RESOURCE_PATHS_HASH_2" val="eebe10aeb26d565cbbf8a6e96d71d311b10c6a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350</Words>
  <Application>Microsoft Office PowerPoint</Application>
  <PresentationFormat>Широкоэкранный</PresentationFormat>
  <Paragraphs>307</Paragraphs>
  <Slides>36</Slides>
  <Notes>36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igra</dc:title>
  <dc:creator>Георгий Аствацатуров</dc:creator>
  <cp:lastModifiedBy>Игорь Мясников</cp:lastModifiedBy>
  <cp:revision>27</cp:revision>
  <dcterms:created xsi:type="dcterms:W3CDTF">2017-08-05T04:53:38Z</dcterms:created>
  <dcterms:modified xsi:type="dcterms:W3CDTF">2020-08-11T11:52:48Z</dcterms:modified>
</cp:coreProperties>
</file>