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custDataLst>
    <p:tags r:id="rId3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135EB-A87F-445C-8F45-6A070E21BA82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77F41-E331-4245-85F8-8CB53CD9C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1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51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53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91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82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65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573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94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135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68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85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9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943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01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04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04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526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968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403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4174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003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7794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2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704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478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354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2439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625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0491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1106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680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94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072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485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7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706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7F41-E331-4245-85F8-8CB53CD9C4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46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7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72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5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54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54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4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1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9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AF2A-1DFE-4284-9BA0-38E327E9BDA1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0596-D860-4216-9686-8EEA3AAC6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34" Type="http://schemas.openxmlformats.org/officeDocument/2006/relationships/slide" Target="slide34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33" Type="http://schemas.openxmlformats.org/officeDocument/2006/relationships/slide" Target="slide33.xml"/><Relationship Id="rId2" Type="http://schemas.openxmlformats.org/officeDocument/2006/relationships/notesSlide" Target="../notesSlides/notesSlide1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32" Type="http://schemas.openxmlformats.org/officeDocument/2006/relationships/slide" Target="slide32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1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30.xml"/><Relationship Id="rId35" Type="http://schemas.openxmlformats.org/officeDocument/2006/relationships/slide" Target="slide35.xml"/><Relationship Id="rId8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09600" y="467102"/>
            <a:ext cx="3755572" cy="84908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</a:t>
            </a:r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600" y="1414157"/>
            <a:ext cx="3755572" cy="84908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Вычитание</a:t>
            </a:r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9600" y="2391271"/>
            <a:ext cx="3755572" cy="8490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Умножение</a:t>
            </a:r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00" y="3327441"/>
            <a:ext cx="3755572" cy="8490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</a:t>
            </a:r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9600" y="4304555"/>
            <a:ext cx="3755572" cy="8490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Секрет</a:t>
            </a:r>
            <a:endParaRPr lang="ru-RU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4746171" y="467102"/>
            <a:ext cx="870858" cy="859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794922" y="467102"/>
            <a:ext cx="870858" cy="859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6843673" y="467102"/>
            <a:ext cx="870858" cy="859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" name="Скругленный прямоугольник 14">
            <a:hlinkClick r:id="rId6" action="ppaction://hlinksldjump"/>
          </p:cNvPr>
          <p:cNvSpPr/>
          <p:nvPr/>
        </p:nvSpPr>
        <p:spPr>
          <a:xfrm>
            <a:off x="7892424" y="467102"/>
            <a:ext cx="870858" cy="859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" name="Скругленный прямоугольник 15">
            <a:hlinkClick r:id="rId7" action="ppaction://hlinksldjump"/>
          </p:cNvPr>
          <p:cNvSpPr/>
          <p:nvPr/>
        </p:nvSpPr>
        <p:spPr>
          <a:xfrm>
            <a:off x="8941175" y="467102"/>
            <a:ext cx="870858" cy="859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7" name="Скругленный прямоугольник 16">
            <a:hlinkClick r:id="rId8" action="ppaction://hlinksldjump"/>
          </p:cNvPr>
          <p:cNvSpPr/>
          <p:nvPr/>
        </p:nvSpPr>
        <p:spPr>
          <a:xfrm>
            <a:off x="9989926" y="456217"/>
            <a:ext cx="870858" cy="859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8" name="Скругленный прямоугольник 17">
            <a:hlinkClick r:id="rId9" action="ppaction://hlinksldjump"/>
          </p:cNvPr>
          <p:cNvSpPr/>
          <p:nvPr/>
        </p:nvSpPr>
        <p:spPr>
          <a:xfrm>
            <a:off x="11038677" y="456216"/>
            <a:ext cx="870858" cy="859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0" name="Скругленный прямоугольник 19">
            <a:hlinkClick r:id="rId10" action="ppaction://hlinksldjump"/>
          </p:cNvPr>
          <p:cNvSpPr/>
          <p:nvPr/>
        </p:nvSpPr>
        <p:spPr>
          <a:xfrm>
            <a:off x="4746171" y="1449412"/>
            <a:ext cx="870858" cy="85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1" name="Скругленный прямоугольник 20">
            <a:hlinkClick r:id="rId11" action="ppaction://hlinksldjump"/>
          </p:cNvPr>
          <p:cNvSpPr/>
          <p:nvPr/>
        </p:nvSpPr>
        <p:spPr>
          <a:xfrm>
            <a:off x="5794922" y="1449412"/>
            <a:ext cx="870858" cy="85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Скругленный прямоугольник 21">
            <a:hlinkClick r:id="rId12" action="ppaction://hlinksldjump"/>
          </p:cNvPr>
          <p:cNvSpPr/>
          <p:nvPr/>
        </p:nvSpPr>
        <p:spPr>
          <a:xfrm>
            <a:off x="6843673" y="1449412"/>
            <a:ext cx="870858" cy="85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Скругленный прямоугольник 22">
            <a:hlinkClick r:id="rId13" action="ppaction://hlinksldjump"/>
          </p:cNvPr>
          <p:cNvSpPr/>
          <p:nvPr/>
        </p:nvSpPr>
        <p:spPr>
          <a:xfrm>
            <a:off x="7892424" y="1449412"/>
            <a:ext cx="870858" cy="85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Скругленный прямоугольник 23">
            <a:hlinkClick r:id="rId14" action="ppaction://hlinksldjump"/>
          </p:cNvPr>
          <p:cNvSpPr/>
          <p:nvPr/>
        </p:nvSpPr>
        <p:spPr>
          <a:xfrm>
            <a:off x="8941175" y="1449412"/>
            <a:ext cx="870858" cy="85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5" name="Скругленный прямоугольник 24">
            <a:hlinkClick r:id="rId15" action="ppaction://hlinksldjump"/>
          </p:cNvPr>
          <p:cNvSpPr/>
          <p:nvPr/>
        </p:nvSpPr>
        <p:spPr>
          <a:xfrm>
            <a:off x="9989926" y="1438527"/>
            <a:ext cx="870858" cy="85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6" name="Скругленный прямоугольник 25">
            <a:hlinkClick r:id="rId16" action="ppaction://hlinksldjump"/>
          </p:cNvPr>
          <p:cNvSpPr/>
          <p:nvPr/>
        </p:nvSpPr>
        <p:spPr>
          <a:xfrm>
            <a:off x="11038677" y="1438526"/>
            <a:ext cx="870858" cy="85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7" name="Скругленный прямоугольник 26">
            <a:hlinkClick r:id="rId17" action="ppaction://hlinksldjump"/>
          </p:cNvPr>
          <p:cNvSpPr/>
          <p:nvPr/>
        </p:nvSpPr>
        <p:spPr>
          <a:xfrm>
            <a:off x="4746171" y="2426526"/>
            <a:ext cx="870858" cy="8599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Скругленный прямоугольник 27">
            <a:hlinkClick r:id="rId18" action="ppaction://hlinksldjump"/>
          </p:cNvPr>
          <p:cNvSpPr/>
          <p:nvPr/>
        </p:nvSpPr>
        <p:spPr>
          <a:xfrm>
            <a:off x="5794922" y="2426526"/>
            <a:ext cx="870858" cy="8599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9" name="Скругленный прямоугольник 28">
            <a:hlinkClick r:id="rId19" action="ppaction://hlinksldjump"/>
          </p:cNvPr>
          <p:cNvSpPr/>
          <p:nvPr/>
        </p:nvSpPr>
        <p:spPr>
          <a:xfrm>
            <a:off x="6843673" y="2426526"/>
            <a:ext cx="870858" cy="8599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Скругленный прямоугольник 29">
            <a:hlinkClick r:id="rId20" action="ppaction://hlinksldjump"/>
          </p:cNvPr>
          <p:cNvSpPr/>
          <p:nvPr/>
        </p:nvSpPr>
        <p:spPr>
          <a:xfrm>
            <a:off x="7892424" y="2426526"/>
            <a:ext cx="870858" cy="8599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" name="Скругленный прямоугольник 30">
            <a:hlinkClick r:id="rId21" action="ppaction://hlinksldjump"/>
          </p:cNvPr>
          <p:cNvSpPr/>
          <p:nvPr/>
        </p:nvSpPr>
        <p:spPr>
          <a:xfrm>
            <a:off x="8941175" y="2426526"/>
            <a:ext cx="870858" cy="8599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2" name="Скругленный прямоугольник 31">
            <a:hlinkClick r:id="rId22" action="ppaction://hlinksldjump"/>
          </p:cNvPr>
          <p:cNvSpPr/>
          <p:nvPr/>
        </p:nvSpPr>
        <p:spPr>
          <a:xfrm>
            <a:off x="9989926" y="2415641"/>
            <a:ext cx="870858" cy="8599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3" name="Скругленный прямоугольник 32">
            <a:hlinkClick r:id="rId23" action="ppaction://hlinksldjump"/>
          </p:cNvPr>
          <p:cNvSpPr/>
          <p:nvPr/>
        </p:nvSpPr>
        <p:spPr>
          <a:xfrm>
            <a:off x="11038677" y="2415640"/>
            <a:ext cx="870858" cy="8599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4" name="Скругленный прямоугольник 33">
            <a:hlinkClick r:id="rId24" action="ppaction://hlinksldjump"/>
          </p:cNvPr>
          <p:cNvSpPr/>
          <p:nvPr/>
        </p:nvSpPr>
        <p:spPr>
          <a:xfrm>
            <a:off x="4746171" y="3362696"/>
            <a:ext cx="870858" cy="859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5" name="Скругленный прямоугольник 34">
            <a:hlinkClick r:id="rId25" action="ppaction://hlinksldjump"/>
          </p:cNvPr>
          <p:cNvSpPr/>
          <p:nvPr/>
        </p:nvSpPr>
        <p:spPr>
          <a:xfrm>
            <a:off x="5794922" y="3362696"/>
            <a:ext cx="870858" cy="859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6" name="Скругленный прямоугольник 35">
            <a:hlinkClick r:id="rId26" action="ppaction://hlinksldjump"/>
          </p:cNvPr>
          <p:cNvSpPr/>
          <p:nvPr/>
        </p:nvSpPr>
        <p:spPr>
          <a:xfrm>
            <a:off x="6843673" y="3362696"/>
            <a:ext cx="870858" cy="859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7" name="Скругленный прямоугольник 36">
            <a:hlinkClick r:id="rId27" action="ppaction://hlinksldjump"/>
          </p:cNvPr>
          <p:cNvSpPr/>
          <p:nvPr/>
        </p:nvSpPr>
        <p:spPr>
          <a:xfrm>
            <a:off x="7892424" y="3362696"/>
            <a:ext cx="870858" cy="859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8" name="Скругленный прямоугольник 37">
            <a:hlinkClick r:id="rId28" action="ppaction://hlinksldjump"/>
          </p:cNvPr>
          <p:cNvSpPr/>
          <p:nvPr/>
        </p:nvSpPr>
        <p:spPr>
          <a:xfrm>
            <a:off x="8941175" y="3362696"/>
            <a:ext cx="870858" cy="859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9" name="Скругленный прямоугольник 38">
            <a:hlinkClick r:id="rId28" action="ppaction://hlinksldjump"/>
          </p:cNvPr>
          <p:cNvSpPr/>
          <p:nvPr/>
        </p:nvSpPr>
        <p:spPr>
          <a:xfrm>
            <a:off x="9989926" y="3351811"/>
            <a:ext cx="870858" cy="859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0" name="Скругленный прямоугольник 39">
            <a:hlinkClick r:id="rId29" action="ppaction://hlinksldjump"/>
          </p:cNvPr>
          <p:cNvSpPr/>
          <p:nvPr/>
        </p:nvSpPr>
        <p:spPr>
          <a:xfrm>
            <a:off x="11038677" y="3351810"/>
            <a:ext cx="870858" cy="859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1" name="Скругленный прямоугольник 40">
            <a:hlinkClick r:id="rId30" action="ppaction://hlinksldjump"/>
          </p:cNvPr>
          <p:cNvSpPr/>
          <p:nvPr/>
        </p:nvSpPr>
        <p:spPr>
          <a:xfrm>
            <a:off x="4746171" y="4316977"/>
            <a:ext cx="870858" cy="8599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2" name="Скругленный прямоугольник 41">
            <a:hlinkClick r:id="rId31" action="ppaction://hlinksldjump"/>
          </p:cNvPr>
          <p:cNvSpPr/>
          <p:nvPr/>
        </p:nvSpPr>
        <p:spPr>
          <a:xfrm>
            <a:off x="5794922" y="4316977"/>
            <a:ext cx="870858" cy="8599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3" name="Скругленный прямоугольник 42">
            <a:hlinkClick r:id="rId32" action="ppaction://hlinksldjump"/>
          </p:cNvPr>
          <p:cNvSpPr/>
          <p:nvPr/>
        </p:nvSpPr>
        <p:spPr>
          <a:xfrm>
            <a:off x="6843673" y="4316977"/>
            <a:ext cx="870858" cy="8599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4" name="Скругленный прямоугольник 43">
            <a:hlinkClick r:id="rId33" action="ppaction://hlinksldjump"/>
          </p:cNvPr>
          <p:cNvSpPr/>
          <p:nvPr/>
        </p:nvSpPr>
        <p:spPr>
          <a:xfrm>
            <a:off x="7892424" y="4316977"/>
            <a:ext cx="870858" cy="8599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5" name="Скругленный прямоугольник 44">
            <a:hlinkClick r:id="rId34" action="ppaction://hlinksldjump"/>
          </p:cNvPr>
          <p:cNvSpPr/>
          <p:nvPr/>
        </p:nvSpPr>
        <p:spPr>
          <a:xfrm>
            <a:off x="8941175" y="4316977"/>
            <a:ext cx="870858" cy="8599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6" name="Скругленный прямоугольник 45">
            <a:hlinkClick r:id="rId35" action="ppaction://hlinksldjump"/>
          </p:cNvPr>
          <p:cNvSpPr/>
          <p:nvPr/>
        </p:nvSpPr>
        <p:spPr>
          <a:xfrm>
            <a:off x="9989926" y="4306092"/>
            <a:ext cx="870858" cy="8599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7" name="Скругленный прямоугольник 46">
            <a:hlinkClick r:id="rId36" action="ppaction://hlinksldjump"/>
          </p:cNvPr>
          <p:cNvSpPr/>
          <p:nvPr/>
        </p:nvSpPr>
        <p:spPr>
          <a:xfrm>
            <a:off x="11038677" y="4306091"/>
            <a:ext cx="870858" cy="8599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09600" y="5281670"/>
            <a:ext cx="2107439" cy="63333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Овал 48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Овал 50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Овал 51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Овал 52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Овал 53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Овал 54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Овал 60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Овал 63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Овал 66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Овал 68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Овал 70"/>
          <p:cNvSpPr>
            <a:spLocks/>
          </p:cNvSpPr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1404000" y="6048000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918099" y="5301627"/>
            <a:ext cx="1984078" cy="63333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Овал 78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Овал 79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Овал 80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Овал 81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Овал 82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Овал 83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Овал 89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Овал 92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Овал 95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Овал 97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Овал 99"/>
          <p:cNvSpPr>
            <a:spLocks/>
          </p:cNvSpPr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360439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103237" y="5295806"/>
            <a:ext cx="2023506" cy="63333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Овал 105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Овал 106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Овал 107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Овал 108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Овал 109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Овал 110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Овал 116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Овал 119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Овал 122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Овал 124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Овал 126"/>
          <p:cNvSpPr>
            <a:spLocks/>
          </p:cNvSpPr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5656390" y="6056597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7295285" y="5301627"/>
            <a:ext cx="1992715" cy="63333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Овал 132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Овал 133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Овал 134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Овал 135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Овал 136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Овал 137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Овал 138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Овал 141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Овал 142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Овал 143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Овал 144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Овал 145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Овал 146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Овал 147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Овал 149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Овал 150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Овал 151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Овал 152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Овал 153"/>
          <p:cNvSpPr>
            <a:spLocks/>
          </p:cNvSpPr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Овал 154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Овал 155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Овал 157"/>
          <p:cNvSpPr/>
          <p:nvPr/>
        </p:nvSpPr>
        <p:spPr>
          <a:xfrm>
            <a:off x="7992870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485410" y="5301627"/>
            <a:ext cx="2060596" cy="63333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5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Овал 159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Овал 160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Овал 161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Овал 162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Овал 163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Овал 164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Овал 165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Овал 166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Овал 167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Овал 168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Овал 169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Овал 170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Овал 171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Овал 172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Овал 173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Овал 174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Овал 175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" name="Овал 176"/>
          <p:cNvSpPr>
            <a:spLocks/>
          </p:cNvSpPr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Овал 177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9" name="Овал 178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Овал 179"/>
          <p:cNvSpPr/>
          <p:nvPr/>
        </p:nvSpPr>
        <p:spPr>
          <a:xfrm>
            <a:off x="10127803" y="6047999"/>
            <a:ext cx="760782" cy="7126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2834" y="-120132"/>
            <a:ext cx="3696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Веселая математика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6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9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0" fill="hold">
                      <p:stCondLst>
                        <p:cond delay="0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>
                      <p:stCondLst>
                        <p:cond delay="indefinite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0" fill="hold">
                      <p:stCondLst>
                        <p:cond delay="indefinite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2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6" fill="hold">
                      <p:stCondLst>
                        <p:cond delay="0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>
                      <p:stCondLst>
                        <p:cond delay="indefinite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>
                      <p:stCondLst>
                        <p:cond delay="indefinite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6" fill="hold">
                      <p:stCondLst>
                        <p:cond delay="indefinite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1" fill="hold">
                      <p:stCondLst>
                        <p:cond delay="indefinite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hold">
                      <p:stCondLst>
                        <p:cond delay="indefinite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hold">
                      <p:stCondLst>
                        <p:cond delay="indefinite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hold">
                      <p:stCondLst>
                        <p:cond delay="indefinite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6" fill="hold">
                      <p:stCondLst>
                        <p:cond delay="indefinite"/>
                      </p:stCondLst>
                      <p:childTnLst>
                        <p:par>
                          <p:cTn id="747" fill="hold">
                            <p:stCondLst>
                              <p:cond delay="0"/>
                            </p:stCondLst>
                            <p:childTnLst>
                              <p:par>
                                <p:cTn id="7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751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2" fill="hold">
                      <p:stCondLst>
                        <p:cond delay="0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hold">
                      <p:stCondLst>
                        <p:cond delay="indefinite"/>
                      </p:stCondLst>
                      <p:childTnLst>
                        <p:par>
                          <p:cTn id="763" fill="hold">
                            <p:stCondLst>
                              <p:cond delay="0"/>
                            </p:stCondLst>
                            <p:childTnLst>
                              <p:par>
                                <p:cTn id="7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2" fill="hold">
                      <p:stCondLst>
                        <p:cond delay="indefinite"/>
                      </p:stCondLst>
                      <p:childTnLst>
                        <p:par>
                          <p:cTn id="793" fill="hold">
                            <p:stCondLst>
                              <p:cond delay="0"/>
                            </p:stCondLst>
                            <p:childTnLst>
                              <p:par>
                                <p:cTn id="7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7" fill="hold">
                      <p:stCondLst>
                        <p:cond delay="indefinite"/>
                      </p:stCondLst>
                      <p:childTnLst>
                        <p:par>
                          <p:cTn id="798" fill="hold">
                            <p:stCondLst>
                              <p:cond delay="0"/>
                            </p:stCondLst>
                            <p:childTnLst>
                              <p:par>
                                <p:cTn id="7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2" fill="hold">
                      <p:stCondLst>
                        <p:cond delay="indefinite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>
                      <p:stCondLst>
                        <p:cond delay="indefinite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>
                      <p:stCondLst>
                        <p:cond delay="indefinite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2" fill="hold">
                      <p:stCondLst>
                        <p:cond delay="indefinite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7" fill="hold">
                      <p:stCondLst>
                        <p:cond delay="indefinite"/>
                      </p:stCondLst>
                      <p:childTnLst>
                        <p:par>
                          <p:cTn id="848" fill="hold">
                            <p:stCondLst>
                              <p:cond delay="0"/>
                            </p:stCondLst>
                            <p:childTnLst>
                              <p:par>
                                <p:cTn id="8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9487" y="1569492"/>
            <a:ext cx="4735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7-4=?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0" y="1787857"/>
            <a:ext cx="91712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77-63=?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14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7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8167" y="1992573"/>
            <a:ext cx="71104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18-5=?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13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3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6406" y="1883391"/>
            <a:ext cx="560922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81-3=?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78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6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1564" y="2074459"/>
            <a:ext cx="73015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66-52=?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14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6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087" y="1856096"/>
            <a:ext cx="65099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40-1=?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39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9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3" y="1760561"/>
            <a:ext cx="4735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3*8=?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24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4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0872" y="1992573"/>
            <a:ext cx="644174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30*2=?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60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5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759" y="1760561"/>
            <a:ext cx="4735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7*8=?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56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0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2317" y="1828800"/>
            <a:ext cx="4735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9*6=?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54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8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7665" y="1758853"/>
            <a:ext cx="83114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52+43=?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95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63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2884" y="1419367"/>
            <a:ext cx="4735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3*0=?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8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248" y="2047165"/>
            <a:ext cx="4735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7*3=?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21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9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009" y="1774209"/>
            <a:ext cx="4735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3*1=?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3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69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9487" y="1733265"/>
            <a:ext cx="4735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8:2=?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9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3326" y="1787857"/>
            <a:ext cx="60186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13:13=?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0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2884" y="2006221"/>
            <a:ext cx="61824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18:2=?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9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7725" y="1719617"/>
            <a:ext cx="4735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0:9=?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5337" y="1719618"/>
            <a:ext cx="57184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40:8=?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5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1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3702" y="1801505"/>
            <a:ext cx="51179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64:8=?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30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7099" y="1624083"/>
            <a:ext cx="63052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24:6=?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12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0622" y="1978925"/>
            <a:ext cx="66328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6+75=?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81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6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ребус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9547" y="5722960"/>
            <a:ext cx="47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Столб</a:t>
            </a:r>
            <a:endParaRPr lang="ru-RU" sz="44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5.infourok.ru/uploads/ex/0b9a/000db3b1-d30cff32/hello_html_me0c702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0" t="25650" r="65018" b="50561"/>
          <a:stretch/>
        </p:blipFill>
        <p:spPr bwMode="auto">
          <a:xfrm>
            <a:off x="3534771" y="956405"/>
            <a:ext cx="4804012" cy="475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3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ребус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s://ds05.infourok.ru/uploads/ex/0b9a/000db3b1-d30cff32/hello_html_me0c702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45" t="22314" r="37671" b="52014"/>
          <a:stretch/>
        </p:blipFill>
        <p:spPr bwMode="auto">
          <a:xfrm>
            <a:off x="3630304" y="1226219"/>
            <a:ext cx="5186150" cy="428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01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ребус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46227"/>
            <a:ext cx="47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Подвал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s://ds05.infourok.ru/uploads/ex/0b9a/000db3b1-d30cff32/hello_html_me0c702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15" t="18931" r="13045" b="54402"/>
          <a:stretch/>
        </p:blipFill>
        <p:spPr bwMode="auto">
          <a:xfrm>
            <a:off x="3889610" y="1376345"/>
            <a:ext cx="4585649" cy="41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17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194" y="231432"/>
            <a:ext cx="8325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треугольников изображено?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1493" y="5709314"/>
            <a:ext cx="4735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https://i.ytimg.com/vi/JfZqVaJ5_ic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768" y="1256255"/>
            <a:ext cx="7615450" cy="428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1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ребус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5899" y="5522373"/>
            <a:ext cx="4735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Столица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ttps://ds05.infourok.ru/uploads/ex/0b9a/000db3b1-d30cff32/hello_html_me0c702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2" t="51569" r="59761" b="26740"/>
          <a:stretch/>
        </p:blipFill>
        <p:spPr bwMode="auto">
          <a:xfrm>
            <a:off x="3944203" y="1376345"/>
            <a:ext cx="5090615" cy="365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82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ребус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1935" y="5775278"/>
            <a:ext cx="4735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Сорока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ttps://ds05.infourok.ru/uploads/ex/0b9a/000db3b1-d30cff32/hello_html_me0c702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31" t="50175" r="36478" b="27735"/>
          <a:stretch/>
        </p:blipFill>
        <p:spPr bwMode="auto">
          <a:xfrm>
            <a:off x="3534771" y="791570"/>
            <a:ext cx="5802101" cy="44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22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791570"/>
            <a:ext cx="4735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ребус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81433" y="5760254"/>
            <a:ext cx="4735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Трибуна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s://ds05.infourok.ru/uploads/ex/0b9a/000db3b1-d30cff32/hello_html_me0c702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0" t="45001" r="9314" b="24750"/>
          <a:stretch/>
        </p:blipFill>
        <p:spPr bwMode="auto">
          <a:xfrm>
            <a:off x="3916905" y="1179492"/>
            <a:ext cx="4067034" cy="406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0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9427" y="1733266"/>
            <a:ext cx="72469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40+40=?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80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39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483" y="1828800"/>
            <a:ext cx="67556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66+14=?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80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1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1188" y="1705970"/>
            <a:ext cx="67419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44+27=?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71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21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0371" y="1733266"/>
            <a:ext cx="74516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12+19=?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31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6848" y="2019868"/>
            <a:ext cx="66874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37+12=?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49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7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236" y="1692322"/>
            <a:ext cx="86253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8-8=?</a:t>
            </a:r>
            <a:endParaRPr lang="ru-RU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2" y="5707039"/>
            <a:ext cx="151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3445" y="5707038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1395881" y="6114197"/>
            <a:ext cx="796119" cy="7438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9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igra"/>
  <p:tag name="ISPRING_RESOURCE_PATHS_HASH_2" val="eebe10aeb26d565cbbf8a6e96d71d311b10c6a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350</Words>
  <Application>Microsoft Office PowerPoint</Application>
  <PresentationFormat>Широкоэкранный</PresentationFormat>
  <Paragraphs>307</Paragraphs>
  <Slides>36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</dc:title>
  <dc:creator>Георгий Аствацатуров</dc:creator>
  <cp:lastModifiedBy>Игорь Мясников</cp:lastModifiedBy>
  <cp:revision>27</cp:revision>
  <dcterms:created xsi:type="dcterms:W3CDTF">2017-08-05T04:53:38Z</dcterms:created>
  <dcterms:modified xsi:type="dcterms:W3CDTF">2020-08-11T11:52:48Z</dcterms:modified>
</cp:coreProperties>
</file>