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825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825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2F5E52-D8BD-478C-B342-E4CA90AB313F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21.5.20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BDC7299D-FEE5-4B79-A118-65ACF435D256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текста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439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</a:t>
            </a:r>
            <a:endParaRPr b="0" lang="ru-RU" sz="22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40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36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Четвертый уровень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0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3226A8E-5AEA-43D0-8F2B-E92B0D40D6FF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21.5.20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59DDEE68-CC6A-49A2-84E1-F128FA66B675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5800" y="160020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Психологическая характеристика дошкольного возраста.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85800" y="1124640"/>
            <a:ext cx="7772040" cy="935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Отношения со взрослыми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371600" y="2421000"/>
            <a:ext cx="6400440" cy="260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Развитие отношений между взрослым и ребенком во всех  типах деятельности приводит к концу дошкольного периода к выделению и осознанию ребенком специфических функций взрослого и собственных специфических обязанностей. Появляется осознание роли учителя, его общественной функции, осознание своей общественной функции - учиться. На этой основе возникает само желание учиться.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3640" y="692640"/>
            <a:ext cx="7772040" cy="1007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Необходимые навыки  педагога 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1371600" y="1845000"/>
            <a:ext cx="6400440" cy="318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· устанавливать уровень психического развития детей дошкольного возраста;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· вставать на позицию ребенка, учитывать ее;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· сотрудничать с детьми в игре и других видах деятельности;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· создавать условия для оптимального развития дошкольника;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· развивать и направлять активность и самостоятельность детей дошкольного возраста.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83640" y="1124640"/>
            <a:ext cx="7772040" cy="1656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Спасибо за внимание.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этап психического развития, в отечественной периодизации занимающий место между ранним возрастом и младшим дошкольным возрастом – от 3 до 6-7 лет. Выделяют 3 периода: младший дошкольный возраст (3-4 г.); средний дошкольный возраст (4-5 лет) и старший дошкольный возраст (5-7 лет). Он имеет исключительно важное значение для развития психики и личности ребенка.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Дошкольный возраст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11640" y="620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Игра – ведущая деятельность данного возраста.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371600" y="2205000"/>
            <a:ext cx="6400440" cy="3433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 младшем дошкольном возрасте основное содержание игры составляет воспроизведение предметных действий людей, которые не направлены на партнера или на развитие сюжета. В среднем дошкольном возрасте главным содержанием игры выступают отношения между людьми. Действия выполняются не ради них самих, а ради определенного отношения к др. в соответствии с взятой на себя ролью (4-5 лет – возраст максимального расцвета ролевой игры). Введение сюжета и игровой роли значительно повышает возможности ребенка во многих сферах психической жизни. В старшем дошкольном возрасте сутью игры становится выполнение правил, вытекающих из взятой на себя роли. Игровые действия сокращаются, обобщаются и приобретают условный характер. Ролевая игра постепенно сменяется игрой с правилами.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85800" y="1600200"/>
            <a:ext cx="7772040" cy="24044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Формы деятельности: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конструирование, рисование, лепка, восприятие сказок и рассказов. 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85800" y="764640"/>
            <a:ext cx="7772040" cy="18000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Период  становления лич­ности  механизмов поведения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331640" y="3285000"/>
            <a:ext cx="6400440" cy="174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Мотивы и желания ребенка начинают образовывать систему (иерархию), в которой выделяются более и менее значимые.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85800" y="764640"/>
            <a:ext cx="7772040" cy="1295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Психические процессы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259640" y="2565000"/>
            <a:ext cx="6400440" cy="223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Воображения и наглядно-образного мышления, которые являются  основными формами познания. Для дошкольного возраста характерны внеситуативные, речевые формы общения со взрослым. Более богатым и содержательным делается общение детей друг с другом.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85800" y="836640"/>
            <a:ext cx="7772040" cy="115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Внимание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371600" y="2277000"/>
            <a:ext cx="6400440" cy="2751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При переходе от младшего к старшему дошкольному возрасту развивается следующим образом: младшие дошкольники рассматривают интересующие их картинки, могут заниматься определенным видом деятельности недолго, а старшие дошкольники- более продолжительное время. Отмечается различная степень устойчивости внимания у разных детей.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85800" y="692640"/>
            <a:ext cx="7772040" cy="1367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Память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371600" y="2493000"/>
            <a:ext cx="6400440" cy="2535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Развитие идет от непроизвольной и непосредственной к произвольному и опосредованному запоминанию и припоминанию. В основном у всех детей раннего дошкольного возраста преобладает непроизвольная, зрительно-эмоциональная память,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685800" y="764640"/>
            <a:ext cx="7772040" cy="115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Сензитивный период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371600" y="2421000"/>
            <a:ext cx="6400440" cy="260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развития многих человеческих способностей, усвоения знаний и умений. Обучение в дошкольном возрасте имеет свою ярко выраженную специфику: формы и методы обучения связаны преимущественно с игрой, ведущую роль играет непроизвольное запоминание.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Application>LibreOffice/5.3.3.2$Windows_x86 LibreOffice_project/3d9a8b4b4e538a85e0782bd6c2d430bafe583448</Application>
  <Words>484</Words>
  <Paragraphs>31</Paragraphs>
  <Company>Home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2018-05-16T15:30:51Z</dcterms:created>
  <dc:creator>Елена</dc:creator>
  <dc:description/>
  <dc:language>ru-RU</dc:language>
  <cp:lastModifiedBy>Елена</cp:lastModifiedBy>
  <dcterms:modified xsi:type="dcterms:W3CDTF">2018-05-16T16:08:54Z</dcterms:modified>
  <cp:revision>4</cp:revision>
  <dc:subject/>
  <dc:title>Психологическая характеристика дошкольного возраста.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</Properties>
</file>