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5"/>
  </p:notesMasterIdLst>
  <p:sldIdLst>
    <p:sldId id="303" r:id="rId2"/>
    <p:sldId id="289" r:id="rId3"/>
    <p:sldId id="259" r:id="rId4"/>
    <p:sldId id="262" r:id="rId5"/>
    <p:sldId id="272" r:id="rId6"/>
    <p:sldId id="260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91" r:id="rId20"/>
    <p:sldId id="266" r:id="rId21"/>
    <p:sldId id="304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68" d="100"/>
          <a:sy n="68" d="100"/>
        </p:scale>
        <p:origin x="-13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D0F2-D60A-4C78-A2CA-A9A04B9BD359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9B75-1DC0-415C-AD3A-EB97E2F32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9F23C9-7B78-4FC5-8E4D-24481C24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03D2-6C54-4BE1-81F3-A41B6EE9D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A2B5-18F7-4A77-BCD8-52200D777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85B45-9F2D-4A41-B6BA-A8E9FCD6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45A8FC-E2DE-444B-A1A7-98FC0556D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60BAF4-7BAE-48FA-B6CE-41A1CC61E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328C-84A7-4D5F-A94D-089D4BD2B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563F-35EF-44AA-B79D-644FCEB82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BFE2-A44F-4C27-B92F-0C37800D3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75EA-732C-47CD-B260-C261D9254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3EB8-B2A9-42A1-8950-1FD0C16A9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07D1-1485-4A59-A47E-1C17F6EBD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A4C46-5479-4B28-900D-8EDB902B9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4E5D-D6ED-4666-8D08-DDF194C33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96E6F4-4E72-46EB-B1AF-072B11EB8F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>
    <p:diamond/>
    <p:sndAc>
      <p:stSnd>
        <p:snd r:embed="rId1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3528" y="404664"/>
            <a:ext cx="8496944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57891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d174c0b3b3b71cafcc6ca127423d5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9753" cy="51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84737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karabasbaraba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8" y="-39459"/>
            <a:ext cx="5193783" cy="69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66432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skazka.o.rybake.i.rybke.0-29-30.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68325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76672"/>
            <a:ext cx="1070451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91518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maxresdefault6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521296"/>
            <a:ext cx="112652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83268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\Desktop\img_57330f2959d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7488832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13288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24649"/>
            <a:ext cx="4359113" cy="70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78731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2031697-29bcd96af0b733b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998"/>
            <a:ext cx="4795614" cy="67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92119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46435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54d49dcf7934d1981a61b1ba03b10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01957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9600" dirty="0" smtClean="0"/>
              <a:t>ДОБРОТА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94814131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227763" y="1412875"/>
            <a:ext cx="20732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200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121793974_hDemqgz3F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36" y="838781"/>
            <a:ext cx="8660244" cy="523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24386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21" y="357166"/>
            <a:ext cx="7905779" cy="5929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99396" y="1916832"/>
            <a:ext cx="3779911" cy="4060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  <a:latin typeface="Arial" charset="0"/>
              </a:rPr>
              <a:t>Кто помогает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  <a:latin typeface="Arial" charset="0"/>
              </a:rPr>
              <a:t>людям, у того и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  <a:latin typeface="Arial" charset="0"/>
              </a:rPr>
              <a:t>свои желания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  <a:latin typeface="Arial" charset="0"/>
              </a:rPr>
              <a:t>сбываются.</a:t>
            </a:r>
          </a:p>
          <a:p>
            <a:pPr algn="ctr">
              <a:buFont typeface="Wingdings" pitchFamily="2" charset="2"/>
              <a:buNone/>
            </a:pP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4454" name="Picture 6" descr="Картинка 495 из 986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168400"/>
            <a:ext cx="5329237" cy="5689600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доброта 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Доброта – это то, что свершается добровольно, бескорыстно, для всеобщей пользы и для своей пользы, а не во вред себе</a:t>
            </a:r>
            <a:r>
              <a:rPr lang="ru-RU" sz="2800" b="1" dirty="0"/>
              <a:t>.</a:t>
            </a:r>
          </a:p>
          <a:p>
            <a:endParaRPr lang="ru-RU" sz="2800" dirty="0"/>
          </a:p>
        </p:txBody>
      </p:sp>
      <p:pic>
        <p:nvPicPr>
          <p:cNvPr id="11266" name="Picture 2" descr="C:\Users\Admin\Desktop\s_1141879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643338" cy="2428892"/>
          </a:xfrm>
          <a:prstGeom prst="rect">
            <a:avLst/>
          </a:prstGeom>
          <a:noFill/>
        </p:spPr>
      </p:pic>
      <p:pic>
        <p:nvPicPr>
          <p:cNvPr id="11267" name="Picture 3" descr="C:\Users\Admin\Desktop\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143380"/>
            <a:ext cx="3405185" cy="2553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 -это делать друг другу приятное и всем делиться 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dmin\Desktop\image1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8573"/>
            <a:ext cx="8429684" cy="5349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Доброта-это внимание и забота!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5b004dc9-f926-4080-951a-c692c8bf3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8501122" cy="6262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Картинка 14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84784"/>
            <a:ext cx="7740650" cy="551656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 rot="10777364" flipV="1">
            <a:off x="1743101" y="349733"/>
            <a:ext cx="518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 i="0" dirty="0">
                <a:solidFill>
                  <a:schemeClr val="tx2"/>
                </a:solidFill>
                <a:latin typeface="Arial" charset="0"/>
              </a:rPr>
              <a:t>Доброта- это тогда, когда все друг другу друзья !</a:t>
            </a: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Учитель\Desktop\1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495539"/>
            <a:ext cx="6552728" cy="73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21081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332656"/>
            <a:ext cx="7772400" cy="1828800"/>
          </a:xfrm>
        </p:spPr>
        <p:txBody>
          <a:bodyPr/>
          <a:lstStyle/>
          <a:p>
            <a:endParaRPr lang="ru-RU" sz="7200" dirty="0"/>
          </a:p>
        </p:txBody>
      </p:sp>
      <p:pic>
        <p:nvPicPr>
          <p:cNvPr id="3075" name="Picture 3" descr="C:\Users\Учитель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30954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hnutky8lmnyj-kot-leop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91999"/>
      </p:ext>
    </p:extLst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771</TotalTime>
  <Words>44</Words>
  <Application>Microsoft Office PowerPoint</Application>
  <PresentationFormat>Экран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Склон</vt:lpstr>
      <vt:lpstr>Презентация PowerPoint</vt:lpstr>
      <vt:lpstr>ДОБРОТА</vt:lpstr>
      <vt:lpstr>Что такое доброта ?</vt:lpstr>
      <vt:lpstr>Доброта -это делать друг другу приятное и всем делиться !</vt:lpstr>
      <vt:lpstr>Доброта-это внимание и забота!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MyHome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Users</dc:creator>
  <cp:lastModifiedBy>Учитель</cp:lastModifiedBy>
  <cp:revision>34</cp:revision>
  <dcterms:created xsi:type="dcterms:W3CDTF">2011-11-06T13:47:37Z</dcterms:created>
  <dcterms:modified xsi:type="dcterms:W3CDTF">2018-11-27T07:06:03Z</dcterms:modified>
</cp:coreProperties>
</file>