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73" r:id="rId15"/>
    <p:sldId id="271" r:id="rId16"/>
    <p:sldId id="272" r:id="rId17"/>
    <p:sldId id="270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8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4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4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9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8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7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9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7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9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9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BC247-FE18-42D6-BD6F-1FC27427D636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DBB34-F10E-46BF-AD85-C23C7DDC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5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180770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ustclickit.ru/flash/child/child%20(15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6" y="3669446"/>
            <a:ext cx="1689220" cy="270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afisha-ola.ru/userfiles/images/ayboli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6"/>
            <a:ext cx="9124388" cy="685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2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pg12.ru/userfiles/afisha/events/443/img15503959731132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3930"/>
            <a:ext cx="9970526" cy="65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6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novoaltaysk.online/wp-content/uploads/2017/05/%D0%BA%D1%83%D0%BA%D0%BB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93596" cy="66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23271"/>
            <a:ext cx="342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Кукловоды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6" name="Picture 4" descr="http://www.playcast.ru/uploads/2013/10/28/6419185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8" y="5925774"/>
            <a:ext cx="8911247" cy="7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zmi.ck.ua/uploaded/pic/news/1494851403-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336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5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nsportal.ru/sites/default/files/2017/10/08/1010307_0307_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57"/>
            <a:ext cx="9186723" cy="68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2172" y="332656"/>
            <a:ext cx="2350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Гример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4" descr="http://www.playcast.ru/uploads/2013/10/28/6419185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8" y="5925774"/>
            <a:ext cx="8911247" cy="7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eventit.ru/assets/tpl/img/staff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27412" cy="67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0815"/>
            <a:ext cx="4871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Звукорежиссер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57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euroradio.fm/sites/default/files/legacy_articles/images/2013/10/gr_tea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4"/>
            <a:ext cx="9215363" cy="67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2" y="44026"/>
            <a:ext cx="3658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Осветитель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667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tagilka.ru/upload/iblock/3bf/3bfef0ed5ebb75ae6ce0dd923f8f2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3568"/>
            <a:ext cx="9525000" cy="87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651" y="6051712"/>
            <a:ext cx="89282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Мастерская по изготовлению кукол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4" descr="http://www.playcast.ru/uploads/2013/10/28/6419185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8" y="5925774"/>
            <a:ext cx="8911247" cy="7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rblogger.ru/img3/2016/teatr-kukol-imeni-obraztsova/42.-Teatr-kukol.-22.03.16.29.masterskaya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24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yar.aif.ru/pictures/201212/3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13466"/>
            <a:ext cx="9227756" cy="66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laycast.ru/uploads/2013/10/28/6419185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8" y="5925774"/>
            <a:ext cx="8911247" cy="7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3.turbina.ru/photos.4/6/0/7/7/2/3027706/big.photo/Kukolnyy-tea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7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laycast.ru/uploads/2018/01/25/2446968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45" y="4335045"/>
            <a:ext cx="2329483" cy="27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reporter-ua.com/sites/default/files/f/2013/03/21/dsc_5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" y="0"/>
            <a:ext cx="906115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84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mdou-142.ucoz.net/Tvorcheskaya/les_2012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502"/>
            <a:ext cx="9141053" cy="66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589240"/>
            <a:ext cx="3908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декораторы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9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mtch.ru/images/news06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laycast.ru/uploads/2013/10/28/6419185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8" y="5925774"/>
            <a:ext cx="8911247" cy="7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pp.userapi.com/c845020/v845020302/13b8fe/xQk10z00Z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9203466" cy="65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407" y="188640"/>
            <a:ext cx="4653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гардеробщицы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4" descr="http://www.playcast.ru/uploads/2018/01/25/2446968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45" y="4335045"/>
            <a:ext cx="2329483" cy="27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mgp-btpi.ru/upload/information_system_20/2/7/6/item_276/information_items_property_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6"/>
            <a:ext cx="9150145" cy="68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justclickit.ru/flash/child/child%20(65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84879"/>
            <a:ext cx="2385722" cy="2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-ola-visit.ru/userfiles/editor/large/2623_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justclickit.ru/flash/child/child%20(65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3861048"/>
            <a:ext cx="2385722" cy="2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lightsoundnews.ru/wp-content/uploads/2014/10/DSC00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" y="1"/>
            <a:ext cx="9107159" cy="67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www.marpravda.ru/upload/iblock/aa9/aa9ea7622fdfecb32cb8644fa0d838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5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lightsoundnews.ru/wp-content/uploads/2014/10/DSC00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6" y="1"/>
            <a:ext cx="9056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justclickit.ru/flash/people/people%20(87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67" y="3789040"/>
            <a:ext cx="1102517" cy="1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lh3.googleusercontent.com/p/AF1QipNkPij1C__fHWv_DiP49DeuDLjwTBj3MbjMY7sC=w600-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714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justclickit.ru/flash/child/child%20(15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65" y="3861048"/>
            <a:ext cx="1756154" cy="2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justclickit.ru/flash/child/child%20(65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3861048"/>
            <a:ext cx="2385722" cy="2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www.2do2go.ru/uploads/3d0c8f40af59c222b3ada03f32c09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79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</Words>
  <Application>Microsoft Office PowerPoint</Application>
  <PresentationFormat>Экран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Шашина</dc:creator>
  <cp:lastModifiedBy>Вероника Шашина</cp:lastModifiedBy>
  <cp:revision>5</cp:revision>
  <dcterms:created xsi:type="dcterms:W3CDTF">2019-03-26T19:02:27Z</dcterms:created>
  <dcterms:modified xsi:type="dcterms:W3CDTF">2019-03-26T19:53:23Z</dcterms:modified>
</cp:coreProperties>
</file>