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</p:sldMasterIdLst>
  <p:sldIdLst>
    <p:sldId id="256" r:id="rId11"/>
    <p:sldId id="280" r:id="rId12"/>
    <p:sldId id="274" r:id="rId13"/>
    <p:sldId id="262" r:id="rId14"/>
    <p:sldId id="273" r:id="rId15"/>
    <p:sldId id="281" r:id="rId16"/>
    <p:sldId id="272" r:id="rId17"/>
    <p:sldId id="263" r:id="rId18"/>
    <p:sldId id="275" r:id="rId19"/>
    <p:sldId id="264" r:id="rId20"/>
    <p:sldId id="276" r:id="rId21"/>
    <p:sldId id="277" r:id="rId22"/>
    <p:sldId id="279" r:id="rId23"/>
    <p:sldId id="278" r:id="rId24"/>
    <p:sldId id="266" r:id="rId25"/>
    <p:sldId id="271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39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«Влияние компьютера и сотового телефона на здоровье»</a:t>
            </a:r>
            <a:endParaRPr lang="ru-RU" dirty="0"/>
          </a:p>
        </p:txBody>
      </p:sp>
      <p:pic>
        <p:nvPicPr>
          <p:cNvPr id="4" name="Picture 6" descr="novost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496"/>
            <a:ext cx="3767154" cy="3453225"/>
          </a:xfrm>
          <a:prstGeom prst="rect">
            <a:avLst/>
          </a:prstGeom>
          <a:noFill/>
        </p:spPr>
      </p:pic>
      <p:pic>
        <p:nvPicPr>
          <p:cNvPr id="5" name="Picture 42" descr="hw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397271" cy="21839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6743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Родительская невнимательность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AG00024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14488"/>
            <a:ext cx="2232025" cy="1293813"/>
          </a:xfrm>
          <a:prstGeom prst="rect">
            <a:avLst/>
          </a:prstGeom>
          <a:noFill/>
        </p:spPr>
      </p:pic>
      <p:pic>
        <p:nvPicPr>
          <p:cNvPr id="8" name="Picture 15" descr="777848730b0f48c3e1fc4abfe409a86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14884"/>
            <a:ext cx="2285984" cy="172647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1928802"/>
            <a:ext cx="4143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большинстве случаев родители, покупая ту или иную игру своему ребенку, не задумываются о ее содержании. В итоге они выбирают просто яркую обложку или руководствуются своими взрослыми желаниями, т.е тем, во что хотели бы поиграть сами.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Детский эгоизм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6" descr="comput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71546"/>
            <a:ext cx="2667000" cy="1657350"/>
          </a:xfrm>
          <a:prstGeom prst="rect">
            <a:avLst/>
          </a:prstGeom>
          <a:noFill/>
        </p:spPr>
      </p:pic>
      <p:pic>
        <p:nvPicPr>
          <p:cNvPr id="5" name="Picture 8" descr="alien-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14818"/>
            <a:ext cx="1511302" cy="144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1643050"/>
            <a:ext cx="3500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Компьютерные игры могут развивать у детей эгоизм и изолированность, ведь большая часть их сюжетов основано на принципах «выживает сильнейший» либо «каждый выживает сам за себя».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Неправильное восприятие мира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9" descr="ba6a2a5ce4712b2e6e4a85938496009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3504" y="714356"/>
            <a:ext cx="3800496" cy="30313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285860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Длительное время нахождения за компьютером приводит к тому, что ребенок начинает смотреть на все реальное как на нечто агрессивное и жестокое, а некоторые дети вообще перестают эту реальность замечать</a:t>
            </a:r>
            <a:endParaRPr lang="ru-RU" sz="2400" dirty="0"/>
          </a:p>
        </p:txBody>
      </p:sp>
      <p:pic>
        <p:nvPicPr>
          <p:cNvPr id="1026" name="Picture 2" descr="C:\Users\admin\Desktop\презентации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2519367" cy="274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04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/>
              <a:t>Нежелание общаться с реальными людьми</a:t>
            </a:r>
            <a:endParaRPr lang="ru-RU" dirty="0"/>
          </a:p>
        </p:txBody>
      </p:sp>
      <p:pic>
        <p:nvPicPr>
          <p:cNvPr id="4" name="Picture 6" descr="аним 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29256" y="2071678"/>
            <a:ext cx="1852437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2428868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Если раньше ребенок, который имел определенные трудности в общении с другими людьми, мог как-то изменить себя и предпринять какие-либо шаги для сближения, то сегодня ситуация совсем другая</a:t>
            </a:r>
            <a:endParaRPr lang="ru-RU" sz="2400" dirty="0"/>
          </a:p>
        </p:txBody>
      </p:sp>
      <p:pic>
        <p:nvPicPr>
          <p:cNvPr id="5" name="Picture 10" descr="Человечек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00504"/>
            <a:ext cx="1625627" cy="208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Трата времени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 descr="2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3044171" cy="23534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1357298"/>
            <a:ext cx="371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Влияние компьютера на ребенка лишает его настоящего детства. Интернет и компьютерные игры отнимают большую часть детского времени, того, которое они могли бы потратить на нечто более полезное и необходимое.</a:t>
            </a:r>
            <a:endParaRPr lang="ru-RU" sz="2800" dirty="0"/>
          </a:p>
        </p:txBody>
      </p:sp>
      <p:pic>
        <p:nvPicPr>
          <p:cNvPr id="2050" name="Picture 2" descr="C:\Users\admin\Desktop\презентаци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786322"/>
            <a:ext cx="2490792" cy="191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«Мобильник»</a:t>
            </a:r>
            <a:endParaRPr lang="ru-RU" dirty="0"/>
          </a:p>
        </p:txBody>
      </p:sp>
      <p:pic>
        <p:nvPicPr>
          <p:cNvPr id="4" name="Picture 34" descr="e6a8a510638706a3093f98220b9f146c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3762397" cy="471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Предельно ограничивайте себя в использовании мобильного телефона, уменьшите длительность звонка.</a:t>
            </a:r>
          </a:p>
          <a:p>
            <a:r>
              <a:rPr lang="ru-RU" sz="2400" dirty="0" smtClean="0"/>
              <a:t>Дети могут пользоваться сотовым телефоном только в случае крайней необходимости.</a:t>
            </a:r>
          </a:p>
          <a:p>
            <a:r>
              <a:rPr lang="ru-RU" sz="2400" dirty="0" smtClean="0"/>
              <a:t>Используйте проводные гарнитуры.</a:t>
            </a:r>
          </a:p>
          <a:p>
            <a:r>
              <a:rPr lang="ru-RU" sz="2400" dirty="0" smtClean="0"/>
              <a:t>Не носите мобильные телефоны и в карманах или на ремне включенными.</a:t>
            </a:r>
          </a:p>
          <a:p>
            <a:r>
              <a:rPr lang="ru-RU" sz="2400" dirty="0" smtClean="0"/>
              <a:t>Не пользуйтесь сотовым телефоном в автомобиле, лифте и других закрытых металлических пространствах.</a:t>
            </a:r>
          </a:p>
          <a:p>
            <a:r>
              <a:rPr lang="ru-RU" sz="2400" dirty="0" smtClean="0"/>
              <a:t>Крайне не рекомендуется пользоваться телефоном, когда индикатор его заряда составляет одну черту.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Простые правила, знание которых позволит Вам минимизировать воздействие телефона: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00174"/>
            <a:ext cx="8618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«Я введу тебя в мир того, каким надо быть, чтобы быть: Человеком - умным, красивым и здоровым»(Эммануил Кант)</a:t>
            </a:r>
            <a:endParaRPr lang="ru-RU" sz="2800" dirty="0"/>
          </a:p>
        </p:txBody>
      </p:sp>
      <p:pic>
        <p:nvPicPr>
          <p:cNvPr id="4" name="Picture 15" descr="0d7bfbb42edcbbc148491e5164e3ef67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95600" y="1943100"/>
            <a:ext cx="3810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Вредные ф</a:t>
            </a:r>
            <a:r>
              <a:rPr lang="ru-RU" dirty="0" smtClean="0"/>
              <a:t>акторы</a:t>
            </a:r>
            <a:r>
              <a:rPr lang="ru-RU" dirty="0" smtClean="0"/>
              <a:t>, воздействующие на человека.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Утомляемость</a:t>
            </a:r>
            <a:endParaRPr lang="ru-RU" dirty="0" smtClean="0"/>
          </a:p>
          <a:p>
            <a:r>
              <a:rPr lang="ru-RU" b="1" dirty="0" smtClean="0"/>
              <a:t>Компьютерная зависимость</a:t>
            </a:r>
            <a:endParaRPr lang="ru-RU" dirty="0" smtClean="0"/>
          </a:p>
          <a:p>
            <a:r>
              <a:rPr lang="ru-RU" b="1" dirty="0" smtClean="0"/>
              <a:t>Нарушение детского кругозора</a:t>
            </a:r>
            <a:endParaRPr lang="ru-RU" dirty="0" smtClean="0"/>
          </a:p>
          <a:p>
            <a:r>
              <a:rPr lang="ru-RU" b="1" dirty="0" smtClean="0"/>
              <a:t>Воплощение игры в реальность</a:t>
            </a:r>
            <a:endParaRPr lang="ru-RU" dirty="0" smtClean="0"/>
          </a:p>
          <a:p>
            <a:r>
              <a:rPr lang="ru-RU" b="1" dirty="0" smtClean="0"/>
              <a:t>Детская агрессия и жестокость</a:t>
            </a:r>
            <a:endParaRPr lang="ru-RU" dirty="0" smtClean="0"/>
          </a:p>
          <a:p>
            <a:r>
              <a:rPr lang="ru-RU" b="1" dirty="0" smtClean="0"/>
              <a:t>Родительская невнимательность</a:t>
            </a:r>
            <a:endParaRPr lang="ru-RU" dirty="0" smtClean="0"/>
          </a:p>
          <a:p>
            <a:r>
              <a:rPr lang="ru-RU" b="1" dirty="0" smtClean="0"/>
              <a:t>Детский эгоизм</a:t>
            </a:r>
            <a:endParaRPr lang="ru-RU" dirty="0" smtClean="0"/>
          </a:p>
          <a:p>
            <a:r>
              <a:rPr lang="ru-RU" b="1" dirty="0" smtClean="0"/>
              <a:t>Неправильное восприятие мира</a:t>
            </a:r>
            <a:endParaRPr lang="ru-RU" dirty="0" smtClean="0"/>
          </a:p>
          <a:p>
            <a:r>
              <a:rPr lang="ru-RU" b="1" dirty="0" smtClean="0"/>
              <a:t>Нежелание общаться с реальными людьми</a:t>
            </a:r>
            <a:endParaRPr lang="ru-RU" dirty="0" smtClean="0"/>
          </a:p>
          <a:p>
            <a:r>
              <a:rPr lang="ru-RU" b="1" dirty="0" smtClean="0"/>
              <a:t>Трата времени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5900750" cy="5681682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/>
              <a:t>Утомляемость</a:t>
            </a:r>
            <a:endParaRPr lang="ru-RU" sz="5400" dirty="0" smtClean="0"/>
          </a:p>
          <a:p>
            <a:r>
              <a:rPr lang="ru-RU" i="1" dirty="0" smtClean="0"/>
              <a:t>Причиной тому является нервно-эмоциональное напряжение, требующее от ребенка постоянной концентрации внимания и быстрого реагирования на то или иное действие.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1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500306"/>
            <a:ext cx="2286016" cy="3199435"/>
          </a:xfrm>
          <a:prstGeom prst="rect">
            <a:avLst/>
          </a:prstGeom>
          <a:noFill/>
        </p:spPr>
      </p:pic>
      <p:pic>
        <p:nvPicPr>
          <p:cNvPr id="3074" name="Picture 2" descr="C:\Users\admin\Desktop\презентации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214950"/>
            <a:ext cx="2337363" cy="1185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c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214422"/>
            <a:ext cx="2300302" cy="2300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Компьютерная зависимость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643050"/>
            <a:ext cx="4714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Компьютерные игры приводят к постоянному возбуждению участков мозга, отвечающих за удовольствие. В итоге ребенку хочется получать удовлетворение как можно дольше, а это уже настоящая зависимость, сравнить которую можно даже с наркотиками.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первым ее признакам относится следующее: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- ест, пьет чай, готовит уроки у компьютера; </a:t>
            </a:r>
          </a:p>
          <a:p>
            <a:pPr lvl="0"/>
            <a:r>
              <a:rPr lang="ru-RU" dirty="0" smtClean="0"/>
              <a:t>- провел хотя бы одну ночь у компьютера; </a:t>
            </a:r>
          </a:p>
          <a:p>
            <a:pPr lvl="0"/>
            <a:r>
              <a:rPr lang="ru-RU" dirty="0" smtClean="0"/>
              <a:t>- прогулял школу – сидел за компьютером; </a:t>
            </a:r>
          </a:p>
          <a:p>
            <a:pPr lvl="0"/>
            <a:r>
              <a:rPr lang="ru-RU" dirty="0" smtClean="0"/>
              <a:t>- приходит домой и сразу садится за компьютер; </a:t>
            </a:r>
          </a:p>
          <a:p>
            <a:pPr lvl="0"/>
            <a:r>
              <a:rPr lang="ru-RU" dirty="0" smtClean="0"/>
              <a:t>- забыл поесть, умыться (раньше такого не было); </a:t>
            </a:r>
          </a:p>
          <a:p>
            <a:pPr lvl="0"/>
            <a:r>
              <a:rPr lang="ru-RU" dirty="0" smtClean="0"/>
              <a:t>- пребывает в плохом настроении, не может ничем заняться, если компьютер сломался; </a:t>
            </a:r>
          </a:p>
          <a:p>
            <a:pPr lvl="0"/>
            <a:r>
              <a:rPr lang="ru-RU" dirty="0" smtClean="0"/>
              <a:t>- конфликтует, угрожает, шантажирует в ответ на запрет сидеть за компьютером.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Нарушение детского кругозора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4" descr="04_zst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00826" y="1785926"/>
            <a:ext cx="2038350" cy="2400300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1928794" y="1428736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Детский кругозор существенно сужается, фантазировать и воображать что-либо вообще нет смысла.</a:t>
            </a:r>
          </a:p>
          <a:p>
            <a:r>
              <a:rPr lang="ru-RU" sz="2800" dirty="0" smtClean="0"/>
              <a:t>Такое влияние компьютера на ребенка приводит к серьезному нарушению психики.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Воплощение игры в реальность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4000528" cy="28780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571613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Дети очень любят переносит в жизнь то, что видят по телевизору или в компьютере. Если во время игры любимый герой трагически погибает, пытаясь спасти людей или, как верхолаз, прыгает по деревьям и этажам домов, то все эти действия ребенок вполне сможет воспроизвести в реальности.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1m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1142984"/>
            <a:ext cx="2800360" cy="2586444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Детская агрессия и жестокость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14480" y="1292661"/>
            <a:ext cx="32861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Сюжет большей части компьютерных игр основан на том, чтобы суметь выжить, уничтожить своих соперников и т.д. Достижение этих целей происходит чаще всего через стрельбу.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588</Words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Справедливость</vt:lpstr>
      <vt:lpstr>Поток</vt:lpstr>
      <vt:lpstr>Литейная</vt:lpstr>
      <vt:lpstr>Бумажная</vt:lpstr>
      <vt:lpstr>Обычная</vt:lpstr>
      <vt:lpstr>Трек</vt:lpstr>
      <vt:lpstr>Открытая</vt:lpstr>
      <vt:lpstr>Городская</vt:lpstr>
      <vt:lpstr>Апекс</vt:lpstr>
      <vt:lpstr>Модульная</vt:lpstr>
      <vt:lpstr>«Влияние компьютера и сотового телефона на здоровье»</vt:lpstr>
      <vt:lpstr>«Я введу тебя в мир того, каким надо быть, чтобы быть: Человеком - умным, красивым и здоровым»(Эммануил Кант)</vt:lpstr>
      <vt:lpstr>Вредные факторы, воздействующие на человека.</vt:lpstr>
      <vt:lpstr>Слайд 4</vt:lpstr>
      <vt:lpstr>Компьютерная зависимость </vt:lpstr>
      <vt:lpstr>К первым ее признакам относится следующее:  </vt:lpstr>
      <vt:lpstr>Нарушение детского кругозора </vt:lpstr>
      <vt:lpstr>Слайд 8</vt:lpstr>
      <vt:lpstr>Детская агрессия и жестокость </vt:lpstr>
      <vt:lpstr>Слайд 10</vt:lpstr>
      <vt:lpstr>Детский эгоизм </vt:lpstr>
      <vt:lpstr>Неправильное восприятие мира </vt:lpstr>
      <vt:lpstr> Нежелание общаться с реальными людьми</vt:lpstr>
      <vt:lpstr>Трата времени </vt:lpstr>
      <vt:lpstr>«Мобильник»</vt:lpstr>
      <vt:lpstr>Простые правила, знание которых позволит Вам минимизировать воздействие телефона: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и компьютер</dc:title>
  <dc:creator>РОДИОН</dc:creator>
  <cp:lastModifiedBy>Hewlett-Packard Company</cp:lastModifiedBy>
  <cp:revision>12</cp:revision>
  <dcterms:created xsi:type="dcterms:W3CDTF">2017-02-03T07:55:49Z</dcterms:created>
  <dcterms:modified xsi:type="dcterms:W3CDTF">2017-02-09T08:13:51Z</dcterms:modified>
</cp:coreProperties>
</file>