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Slides/_rels/notesSlide21.xml.rels" ContentType="application/vnd.openxmlformats-package.relationships+xml"/>
  <Override PartName="/ppt/notesSlides/notesSlide21.xml" ContentType="application/vnd.openxmlformats-officedocument.presentationml.notesSlide+xml"/>
  <Override PartName="/ppt/_rels/presentation.xml.rels" ContentType="application/vnd.openxmlformats-package.relationships+xml"/>
  <Override PartName="/ppt/media/image135.png" ContentType="image/png"/>
  <Override PartName="/ppt/media/image133.png" ContentType="image/png"/>
  <Override PartName="/ppt/media/image132.png" ContentType="image/png"/>
  <Override PartName="/ppt/media/image131.png" ContentType="image/png"/>
  <Override PartName="/ppt/media/image128.jpeg" ContentType="image/jpeg"/>
  <Override PartName="/ppt/media/image127.png" ContentType="image/png"/>
  <Override PartName="/ppt/media/image126.png" ContentType="image/png"/>
  <Override PartName="/ppt/media/image125.png" ContentType="image/png"/>
  <Override PartName="/ppt/media/image122.png" ContentType="image/png"/>
  <Override PartName="/ppt/media/image121.png" ContentType="image/png"/>
  <Override PartName="/ppt/media/image117.png" ContentType="image/png"/>
  <Override PartName="/ppt/media/image134.png" ContentType="image/png"/>
  <Override PartName="/ppt/media/image115.jpeg" ContentType="image/jpeg"/>
  <Override PartName="/ppt/media/image113.png" ContentType="image/png"/>
  <Override PartName="/ppt/media/image111.jpeg" ContentType="image/jpeg"/>
  <Override PartName="/ppt/media/image110.png" ContentType="image/png"/>
  <Override PartName="/ppt/media/image108.png" ContentType="image/png"/>
  <Override PartName="/ppt/media/image107.png" ContentType="image/png"/>
  <Override PartName="/ppt/media/image105.jpeg" ContentType="image/jpeg"/>
  <Override PartName="/ppt/media/image103.png" ContentType="image/png"/>
  <Override PartName="/ppt/media/image102.png" ContentType="image/png"/>
  <Override PartName="/ppt/media/image100.png" ContentType="image/png"/>
  <Override PartName="/ppt/media/image112.jpeg" ContentType="image/jpeg"/>
  <Override PartName="/ppt/media/image104.png" ContentType="image/png"/>
  <Override PartName="/ppt/media/image99.png" ContentType="image/png"/>
  <Override PartName="/ppt/media/image98.jpeg" ContentType="image/jpeg"/>
  <Override PartName="/ppt/media/image97.jpeg" ContentType="image/jpe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59.jpeg" ContentType="image/jpeg"/>
  <Override PartName="/ppt/media/image42.png" ContentType="image/png"/>
  <Override PartName="/ppt/media/image120.png" ContentType="image/png"/>
  <Override PartName="/ppt/media/image93.jpeg" ContentType="image/jpeg"/>
  <Override PartName="/ppt/media/image109.png" ContentType="image/png"/>
  <Override PartName="/ppt/media/image40.png" ContentType="image/png"/>
  <Override PartName="/ppt/media/image39.png" ContentType="image/png"/>
  <Override PartName="/ppt/media/image35.png" ContentType="image/png"/>
  <Override PartName="/ppt/media/image33.png" ContentType="image/png"/>
  <Override PartName="/ppt/media/image32.png" ContentType="image/png"/>
  <Override PartName="/ppt/media/image124.png" ContentType="image/png"/>
  <Override PartName="/ppt/media/image114.jpeg" ContentType="image/jpeg"/>
  <Override PartName="/ppt/media/image60.jpeg" ContentType="image/jpeg"/>
  <Override PartName="/ppt/media/image30.png" ContentType="image/png"/>
  <Override PartName="/ppt/media/image29.png" ContentType="image/png"/>
  <Override PartName="/ppt/media/image27.png" ContentType="image/png"/>
  <Override PartName="/ppt/media/image47.jpeg" ContentType="image/jpeg"/>
  <Override PartName="/ppt/media/image80.jpeg" ContentType="image/jpeg"/>
  <Override PartName="/ppt/media/image26.png" ContentType="image/png"/>
  <Override PartName="/ppt/media/image23.png" ContentType="image/png"/>
  <Override PartName="/ppt/media/image10.png" ContentType="image/png"/>
  <Override PartName="/ppt/media/image69.png" ContentType="image/png"/>
  <Override PartName="/ppt/media/image24.png" ContentType="image/png"/>
  <Override PartName="/ppt/media/image9.png" ContentType="image/png"/>
  <Override PartName="/ppt/media/image37.png" ContentType="image/png"/>
  <Override PartName="/ppt/media/image34.png" ContentType="image/png"/>
  <Override PartName="/ppt/media/image68.jpeg" ContentType="image/jpeg"/>
  <Override PartName="/ppt/media/image2.png" ContentType="image/png"/>
  <Override PartName="/ppt/media/image52.png" ContentType="image/png"/>
  <Override PartName="/ppt/media/image116.jpeg" ContentType="image/jpeg"/>
  <Override PartName="/ppt/media/image62.jpeg" ContentType="image/jpeg"/>
  <Override PartName="/ppt/media/image22.png" ContentType="image/png"/>
  <Override PartName="/ppt/media/image58.png" ContentType="image/png"/>
  <Override PartName="/ppt/media/image12.png" ContentType="image/png"/>
  <Override PartName="/ppt/media/image41.png" ContentType="image/png"/>
  <Override PartName="/ppt/media/image5.jpeg" ContentType="image/jpeg"/>
  <Override PartName="/ppt/media/image48.png" ContentType="image/png"/>
  <Override PartName="/ppt/media/image38.png" ContentType="image/png"/>
  <Override PartName="/ppt/media/image31.png" ContentType="image/png"/>
  <Override PartName="/ppt/media/image4.jpeg" ContentType="image/jpeg"/>
  <Override PartName="/ppt/media/image28.png" ContentType="image/png"/>
  <Override PartName="/ppt/media/image16.png" ContentType="image/png"/>
  <Override PartName="/ppt/media/image91.png" ContentType="image/png"/>
  <Override PartName="/ppt/media/image25.png" ContentType="image/png"/>
  <Override PartName="/ppt/media/image78.png" ContentType="image/png"/>
  <Override PartName="/ppt/media/image17.png" ContentType="image/png"/>
  <Override PartName="/ppt/media/image92.png" ContentType="image/png"/>
  <Override PartName="/ppt/media/image36.png" ContentType="image/png"/>
  <Override PartName="/ppt/media/image1.png" ContentType="image/png"/>
  <Override PartName="/ppt/media/image6.jpeg" ContentType="image/jpeg"/>
  <Override PartName="/ppt/media/image51.png" ContentType="image/png"/>
  <Override PartName="/ppt/media/image130.png" ContentType="image/png"/>
  <Override PartName="/ppt/media/image94.jpeg" ContentType="image/jpeg"/>
  <Override PartName="/ppt/media/image3.jpeg" ContentType="image/jpeg"/>
  <Override PartName="/ppt/media/image21.png" ContentType="image/png"/>
  <Override PartName="/ppt/media/image11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90.png" ContentType="image/png"/>
  <Override PartName="/ppt/media/image18.png" ContentType="image/png"/>
  <Override PartName="/ppt/media/image19.png" ContentType="image/png"/>
  <Override PartName="/ppt/media/image72.jpeg" ContentType="image/jpeg"/>
  <Override PartName="/ppt/media/image20.png" ContentType="image/png"/>
  <Override PartName="/ppt/media/image79.png" ContentType="image/png"/>
  <Override PartName="/ppt/media/image49.png" ContentType="image/png"/>
  <Override PartName="/ppt/media/image119.png" ContentType="image/png"/>
  <Override PartName="/ppt/media/image50.png" ContentType="image/png"/>
  <Override PartName="/ppt/media/image89.jpeg" ContentType="image/jpe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57.png" ContentType="image/png"/>
  <Override PartName="/ppt/media/image7.jpeg" ContentType="image/jpeg"/>
  <Override PartName="/ppt/media/image61.png" ContentType="image/png"/>
  <Override PartName="/ppt/media/image95.jpeg" ContentType="image/jpeg"/>
  <Override PartName="/ppt/media/image63.png" ContentType="image/png"/>
  <Override PartName="/ppt/media/image118.jpeg" ContentType="image/jpeg"/>
  <Override PartName="/ppt/media/image64.jpeg" ContentType="image/jpeg"/>
  <Override PartName="/ppt/media/image65.png" ContentType="image/png"/>
  <Override PartName="/ppt/media/image123.jpeg" ContentType="image/jpeg"/>
  <Override PartName="/ppt/media/image66.png" ContentType="image/png"/>
  <Override PartName="/ppt/media/image67.png" ContentType="image/png"/>
  <Override PartName="/ppt/media/image77.jpeg" ContentType="image/jpeg"/>
  <Override PartName="/ppt/media/image70.png" ContentType="image/png"/>
  <Override PartName="/ppt/media/image8.jpeg" ContentType="image/jpeg"/>
  <Override PartName="/ppt/media/image71.png" ContentType="image/png"/>
  <Override PartName="/ppt/media/image73.png" ContentType="image/png"/>
  <Override PartName="/ppt/media/image74.png" ContentType="image/png"/>
  <Override PartName="/ppt/media/image75.png" ContentType="image/png"/>
  <Override PartName="/ppt/media/image129.png" ContentType="image/png"/>
  <Override PartName="/ppt/media/image76.jpeg" ContentType="image/jpeg"/>
  <Override PartName="/ppt/media/image83.png" ContentType="image/png"/>
  <Override PartName="/ppt/media/image81.png" ContentType="image/png"/>
  <Override PartName="/ppt/media/image82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jpeg" ContentType="image/jpeg"/>
  <Override PartName="/ppt/media/image106.png" ContentType="image/png"/>
  <Override PartName="/ppt/media/image88.jpeg" ContentType="image/jpeg"/>
  <Override PartName="/ppt/media/image101.png" ContentType="image/png"/>
  <Override PartName="/ppt/media/image96.png" ContentType="image/png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D24D828B-1C6F-46DF-B509-580BDF9C16C2}" type="slidenum">
              <a:rPr b="0" lang="ru-RU" sz="1400" spc="-1" strike="noStrike">
                <a:latin typeface="Times New Roman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4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E5F58CC-7B17-4E8D-8A5A-7BF59ADAE6F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A82EBA4-F9C0-4812-8ABB-9E21B259BBC4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5.2.20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8F8B55E-D6BC-4202-9DBE-0A0B1FC575A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png"/><Relationship Id="rId3" Type="http://schemas.openxmlformats.org/officeDocument/2006/relationships/image" Target="../media/image64.jpe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jpe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jpe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jpeg"/><Relationship Id="rId5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7.jpeg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0.jpeg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image" Target="../media/image86.png"/><Relationship Id="rId3" Type="http://schemas.openxmlformats.org/officeDocument/2006/relationships/image" Target="../media/image87.jpeg"/><Relationship Id="rId4" Type="http://schemas.openxmlformats.org/officeDocument/2006/relationships/image" Target="../media/image88.jpeg"/><Relationship Id="rId5" Type="http://schemas.openxmlformats.org/officeDocument/2006/relationships/image" Target="../media/image89.jpeg"/><Relationship Id="rId6" Type="http://schemas.openxmlformats.org/officeDocument/2006/relationships/image" Target="../media/image90.png"/><Relationship Id="rId7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1.png"/><Relationship Id="rId2" Type="http://schemas.openxmlformats.org/officeDocument/2006/relationships/image" Target="../media/image92.png"/><Relationship Id="rId3" Type="http://schemas.openxmlformats.org/officeDocument/2006/relationships/image" Target="../media/image93.jpeg"/><Relationship Id="rId4" Type="http://schemas.openxmlformats.org/officeDocument/2006/relationships/image" Target="../media/image94.jpeg"/><Relationship Id="rId5" Type="http://schemas.openxmlformats.org/officeDocument/2006/relationships/image" Target="../media/image95.jpeg"/><Relationship Id="rId6" Type="http://schemas.openxmlformats.org/officeDocument/2006/relationships/image" Target="../media/image96.png"/><Relationship Id="rId7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97.jpeg"/><Relationship Id="rId2" Type="http://schemas.openxmlformats.org/officeDocument/2006/relationships/image" Target="../media/image98.jpe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9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05.jpeg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11.jpeg"/><Relationship Id="rId2" Type="http://schemas.openxmlformats.org/officeDocument/2006/relationships/image" Target="../media/image112.jpeg"/><Relationship Id="rId3" Type="http://schemas.openxmlformats.org/officeDocument/2006/relationships/image" Target="../media/image113.png"/><Relationship Id="rId4" Type="http://schemas.openxmlformats.org/officeDocument/2006/relationships/image" Target="../media/image114.jpeg"/><Relationship Id="rId5" Type="http://schemas.openxmlformats.org/officeDocument/2006/relationships/image" Target="../media/image115.jpeg"/><Relationship Id="rId6" Type="http://schemas.openxmlformats.org/officeDocument/2006/relationships/image" Target="../media/image116.jpeg"/><Relationship Id="rId7" Type="http://schemas.openxmlformats.org/officeDocument/2006/relationships/image" Target="../media/image117.png"/><Relationship Id="rId8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18.jpeg"/><Relationship Id="rId2" Type="http://schemas.openxmlformats.org/officeDocument/2006/relationships/image" Target="../media/image119.png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23.jpeg"/><Relationship Id="rId2" Type="http://schemas.openxmlformats.org/officeDocument/2006/relationships/image" Target="../media/image124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Relationship Id="rId6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28.jpeg"/><Relationship Id="rId2" Type="http://schemas.openxmlformats.org/officeDocument/2006/relationships/image" Target="../media/image129.png"/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133.png"/><Relationship Id="rId7" Type="http://schemas.openxmlformats.org/officeDocument/2006/relationships/image" Target="../media/image134.png"/><Relationship Id="rId8" Type="http://schemas.openxmlformats.org/officeDocument/2006/relationships/image" Target="../media/image135.png"/><Relationship Id="rId9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jpe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jpeg"/><Relationship Id="rId15" Type="http://schemas.openxmlformats.org/officeDocument/2006/relationships/image" Target="../media/image60.jpeg"/><Relationship Id="rId16" Type="http://schemas.openxmlformats.org/officeDocument/2006/relationships/image" Target="../media/image61.png"/><Relationship Id="rId17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1" descr=""/>
          <p:cNvPicPr/>
          <p:nvPr/>
        </p:nvPicPr>
        <p:blipFill>
          <a:blip r:embed="rId1"/>
          <a:stretch/>
        </p:blipFill>
        <p:spPr>
          <a:xfrm>
            <a:off x="0" y="4431600"/>
            <a:ext cx="3230640" cy="2426040"/>
          </a:xfrm>
          <a:prstGeom prst="rect">
            <a:avLst/>
          </a:prstGeom>
          <a:ln>
            <a:noFill/>
          </a:ln>
        </p:spPr>
      </p:pic>
      <p:pic>
        <p:nvPicPr>
          <p:cNvPr id="48" name="Рисунок 4" descr=""/>
          <p:cNvPicPr/>
          <p:nvPr/>
        </p:nvPicPr>
        <p:blipFill>
          <a:blip r:embed="rId2"/>
          <a:stretch/>
        </p:blipFill>
        <p:spPr>
          <a:xfrm>
            <a:off x="3826440" y="0"/>
            <a:ext cx="4263480" cy="657972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9142920" y="5103720"/>
            <a:ext cx="3052080" cy="17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fd966"/>
                </a:solidFill>
                <a:latin typeface="Calibri"/>
              </a:rPr>
              <a:t>Обучение</a:t>
            </a:r>
            <a:endParaRPr b="0" lang="ru-RU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fd966"/>
                </a:solidFill>
                <a:latin typeface="Calibri"/>
              </a:rPr>
              <a:t>грамоте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7103520" y="498600"/>
            <a:ext cx="457164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fd966"/>
                </a:solidFill>
                <a:latin typeface="Calibri"/>
              </a:rPr>
              <a:t>автоматизация</a:t>
            </a:r>
            <a:endParaRPr b="0" lang="ru-R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4" descr=""/>
          <p:cNvPicPr/>
          <p:nvPr/>
        </p:nvPicPr>
        <p:blipFill>
          <a:blip r:embed="rId1"/>
          <a:stretch/>
        </p:blipFill>
        <p:spPr>
          <a:xfrm>
            <a:off x="4054320" y="1962360"/>
            <a:ext cx="5604120" cy="3861360"/>
          </a:xfrm>
          <a:prstGeom prst="rect">
            <a:avLst/>
          </a:prstGeom>
          <a:ln>
            <a:noFill/>
          </a:ln>
        </p:spPr>
      </p:pic>
      <p:pic>
        <p:nvPicPr>
          <p:cNvPr id="152" name="Рисунок 4" descr=""/>
          <p:cNvPicPr/>
          <p:nvPr/>
        </p:nvPicPr>
        <p:blipFill>
          <a:blip r:embed="rId2"/>
          <a:stretch/>
        </p:blipFill>
        <p:spPr>
          <a:xfrm>
            <a:off x="10235160" y="42840"/>
            <a:ext cx="1877400" cy="2328480"/>
          </a:xfrm>
          <a:prstGeom prst="rect">
            <a:avLst/>
          </a:prstGeom>
          <a:ln>
            <a:noFill/>
          </a:ln>
        </p:spPr>
      </p:pic>
      <p:sp>
        <p:nvSpPr>
          <p:cNvPr id="153" name="CustomShape 1"/>
          <p:cNvSpPr/>
          <p:nvPr/>
        </p:nvSpPr>
        <p:spPr>
          <a:xfrm>
            <a:off x="2550960" y="273960"/>
            <a:ext cx="8471520" cy="155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9600" spc="-1" strike="noStrike">
                <a:solidFill>
                  <a:srgbClr val="4472c4"/>
                </a:solidFill>
                <a:latin typeface="Calibri"/>
              </a:rPr>
              <a:t>Угадай слово</a:t>
            </a:r>
            <a:endParaRPr b="0" lang="ru-RU" sz="9600" spc="-1" strike="noStrike">
              <a:latin typeface="Arial"/>
            </a:endParaRPr>
          </a:p>
        </p:txBody>
      </p:sp>
      <p:pic>
        <p:nvPicPr>
          <p:cNvPr id="154" name="Picture 2" descr=""/>
          <p:cNvPicPr/>
          <p:nvPr/>
        </p:nvPicPr>
        <p:blipFill>
          <a:blip r:embed="rId3"/>
          <a:stretch/>
        </p:blipFill>
        <p:spPr>
          <a:xfrm>
            <a:off x="2423520" y="2074680"/>
            <a:ext cx="8225280" cy="4263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4" dur="indefinite" restart="never" nodeType="tmRoot">
          <p:childTnLst>
            <p:seq>
              <p:cTn id="155" dur="indefinite" nodeType="mainSeq">
                <p:childTnLst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xit" presetID="21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heel(1)" transition="out">
                                      <p:cBhvr additive="repl">
                                        <p:cTn id="159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4" descr=""/>
          <p:cNvPicPr/>
          <p:nvPr/>
        </p:nvPicPr>
        <p:blipFill>
          <a:blip r:embed="rId1"/>
          <a:stretch/>
        </p:blipFill>
        <p:spPr>
          <a:xfrm>
            <a:off x="4131360" y="1855440"/>
            <a:ext cx="3265200" cy="4645440"/>
          </a:xfrm>
          <a:prstGeom prst="rect">
            <a:avLst/>
          </a:prstGeom>
          <a:ln>
            <a:noFill/>
          </a:ln>
        </p:spPr>
      </p:pic>
      <p:pic>
        <p:nvPicPr>
          <p:cNvPr id="156" name="Рисунок 1" descr=""/>
          <p:cNvPicPr/>
          <p:nvPr/>
        </p:nvPicPr>
        <p:blipFill>
          <a:blip r:embed="rId2"/>
          <a:stretch/>
        </p:blipFill>
        <p:spPr>
          <a:xfrm>
            <a:off x="1761120" y="275400"/>
            <a:ext cx="8473680" cy="1566360"/>
          </a:xfrm>
          <a:prstGeom prst="rect">
            <a:avLst/>
          </a:prstGeom>
          <a:ln>
            <a:noFill/>
          </a:ln>
        </p:spPr>
      </p:pic>
      <p:pic>
        <p:nvPicPr>
          <p:cNvPr id="157" name="Рисунок 4" descr=""/>
          <p:cNvPicPr/>
          <p:nvPr/>
        </p:nvPicPr>
        <p:blipFill>
          <a:blip r:embed="rId3"/>
          <a:stretch/>
        </p:blipFill>
        <p:spPr>
          <a:xfrm>
            <a:off x="10235160" y="42840"/>
            <a:ext cx="1877400" cy="2328480"/>
          </a:xfrm>
          <a:prstGeom prst="rect">
            <a:avLst/>
          </a:prstGeom>
          <a:ln>
            <a:noFill/>
          </a:ln>
        </p:spPr>
      </p:pic>
      <p:pic>
        <p:nvPicPr>
          <p:cNvPr id="158" name="Picture 2" descr=""/>
          <p:cNvPicPr/>
          <p:nvPr/>
        </p:nvPicPr>
        <p:blipFill>
          <a:blip r:embed="rId4"/>
          <a:stretch/>
        </p:blipFill>
        <p:spPr>
          <a:xfrm>
            <a:off x="1044360" y="2075040"/>
            <a:ext cx="10053000" cy="4425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1" dur="indefinite" restart="never" nodeType="tmRoot">
          <p:childTnLst>
            <p:seq>
              <p:cTn id="162" dur="indefinite" nodeType="mainSeq">
                <p:childTnLst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xit" presetID="21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heel(1)" transition="out">
                                      <p:cBhvr additive="repl">
                                        <p:cTn id="166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4" descr=""/>
          <p:cNvPicPr/>
          <p:nvPr/>
        </p:nvPicPr>
        <p:blipFill>
          <a:blip r:embed="rId1"/>
          <a:stretch/>
        </p:blipFill>
        <p:spPr>
          <a:xfrm>
            <a:off x="1959840" y="1886760"/>
            <a:ext cx="7677360" cy="3931920"/>
          </a:xfrm>
          <a:prstGeom prst="rect">
            <a:avLst/>
          </a:prstGeom>
          <a:ln>
            <a:noFill/>
          </a:ln>
        </p:spPr>
      </p:pic>
      <p:pic>
        <p:nvPicPr>
          <p:cNvPr id="160" name="Рисунок 1" descr=""/>
          <p:cNvPicPr/>
          <p:nvPr/>
        </p:nvPicPr>
        <p:blipFill>
          <a:blip r:embed="rId2"/>
          <a:stretch/>
        </p:blipFill>
        <p:spPr>
          <a:xfrm>
            <a:off x="1799280" y="319680"/>
            <a:ext cx="8473680" cy="1566360"/>
          </a:xfrm>
          <a:prstGeom prst="rect">
            <a:avLst/>
          </a:prstGeom>
          <a:ln>
            <a:noFill/>
          </a:ln>
        </p:spPr>
      </p:pic>
      <p:pic>
        <p:nvPicPr>
          <p:cNvPr id="161" name="Рисунок 4" descr=""/>
          <p:cNvPicPr/>
          <p:nvPr/>
        </p:nvPicPr>
        <p:blipFill>
          <a:blip r:embed="rId3"/>
          <a:stretch/>
        </p:blipFill>
        <p:spPr>
          <a:xfrm>
            <a:off x="10235160" y="42840"/>
            <a:ext cx="1877400" cy="2328480"/>
          </a:xfrm>
          <a:prstGeom prst="rect">
            <a:avLst/>
          </a:prstGeom>
          <a:ln>
            <a:noFill/>
          </a:ln>
        </p:spPr>
      </p:pic>
      <p:pic>
        <p:nvPicPr>
          <p:cNvPr id="162" name="Picture 2" descr=""/>
          <p:cNvPicPr/>
          <p:nvPr/>
        </p:nvPicPr>
        <p:blipFill>
          <a:blip r:embed="rId4"/>
          <a:stretch/>
        </p:blipFill>
        <p:spPr>
          <a:xfrm>
            <a:off x="1679760" y="1886760"/>
            <a:ext cx="7957800" cy="4371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8" dur="indefinite" restart="never" nodeType="tmRoot">
          <p:childTnLst>
            <p:seq>
              <p:cTn id="169" dur="indefinite" nodeType="mainSeq">
                <p:childTnLst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xit" presetID="21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heel(1)" transition="out">
                                      <p:cBhvr additive="repl">
                                        <p:cTn id="17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 descr=""/>
          <p:cNvPicPr/>
          <p:nvPr/>
        </p:nvPicPr>
        <p:blipFill>
          <a:blip r:embed="rId1"/>
          <a:stretch/>
        </p:blipFill>
        <p:spPr>
          <a:xfrm>
            <a:off x="3083760" y="1739880"/>
            <a:ext cx="5866920" cy="4409640"/>
          </a:xfrm>
          <a:prstGeom prst="rect">
            <a:avLst/>
          </a:prstGeom>
          <a:ln>
            <a:noFill/>
          </a:ln>
        </p:spPr>
      </p:pic>
      <p:pic>
        <p:nvPicPr>
          <p:cNvPr id="164" name="Рисунок 1" descr=""/>
          <p:cNvPicPr/>
          <p:nvPr/>
        </p:nvPicPr>
        <p:blipFill>
          <a:blip r:embed="rId2"/>
          <a:stretch/>
        </p:blipFill>
        <p:spPr>
          <a:xfrm>
            <a:off x="1799280" y="319680"/>
            <a:ext cx="8473680" cy="1566360"/>
          </a:xfrm>
          <a:prstGeom prst="rect">
            <a:avLst/>
          </a:prstGeom>
          <a:ln>
            <a:noFill/>
          </a:ln>
        </p:spPr>
      </p:pic>
      <p:pic>
        <p:nvPicPr>
          <p:cNvPr id="165" name="Рисунок 4" descr=""/>
          <p:cNvPicPr/>
          <p:nvPr/>
        </p:nvPicPr>
        <p:blipFill>
          <a:blip r:embed="rId3"/>
          <a:stretch/>
        </p:blipFill>
        <p:spPr>
          <a:xfrm>
            <a:off x="10235160" y="42840"/>
            <a:ext cx="1877400" cy="2328480"/>
          </a:xfrm>
          <a:prstGeom prst="rect">
            <a:avLst/>
          </a:prstGeom>
          <a:ln>
            <a:noFill/>
          </a:ln>
        </p:spPr>
      </p:pic>
      <p:pic>
        <p:nvPicPr>
          <p:cNvPr id="166" name="Рисунок 2" descr=""/>
          <p:cNvPicPr/>
          <p:nvPr/>
        </p:nvPicPr>
        <p:blipFill>
          <a:blip r:embed="rId4"/>
          <a:stretch/>
        </p:blipFill>
        <p:spPr>
          <a:xfrm>
            <a:off x="2922120" y="1739880"/>
            <a:ext cx="7171200" cy="4362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5" dur="indefinite" restart="never" nodeType="tmRoot">
          <p:childTnLst>
            <p:seq>
              <p:cTn id="176" dur="indefinite" nodeType="mainSeq">
                <p:childTnLst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xit" presetID="21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heel(1)" transition="out">
                                      <p:cBhvr additive="repl">
                                        <p:cTn id="180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330720" cy="6857640"/>
          </a:xfrm>
          <a:prstGeom prst="rect">
            <a:avLst/>
          </a:prstGeom>
          <a:ln>
            <a:noFill/>
          </a:ln>
        </p:spPr>
      </p:pic>
      <p:pic>
        <p:nvPicPr>
          <p:cNvPr id="168" name="Рисунок 2" descr=""/>
          <p:cNvPicPr/>
          <p:nvPr/>
        </p:nvPicPr>
        <p:blipFill>
          <a:blip r:embed="rId2"/>
          <a:stretch/>
        </p:blipFill>
        <p:spPr>
          <a:xfrm>
            <a:off x="5272560" y="363960"/>
            <a:ext cx="1231920" cy="1527840"/>
          </a:xfrm>
          <a:prstGeom prst="rect">
            <a:avLst/>
          </a:prstGeom>
          <a:ln>
            <a:noFill/>
          </a:ln>
        </p:spPr>
      </p:pic>
      <p:pic>
        <p:nvPicPr>
          <p:cNvPr id="169" name="Рисунок 3" descr=""/>
          <p:cNvPicPr/>
          <p:nvPr/>
        </p:nvPicPr>
        <p:blipFill>
          <a:blip r:embed="rId3"/>
          <a:stretch/>
        </p:blipFill>
        <p:spPr>
          <a:xfrm>
            <a:off x="798840" y="0"/>
            <a:ext cx="2520720" cy="1242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2" dur="indefinite" restart="never" nodeType="tmRoot">
          <p:childTnLst>
            <p:seq>
              <p:cTn id="183" dur="indefinite" nodeType="mainSeq">
                <p:childTnLst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-3.95833E-6 4.07407E-6 L 0.02188 0.0287 L 0.04297 0.04537 L 0.06329 0.06087 L 0.09102 0.07777 L 0.11862 0.08032 L 0.14779 0.06875 L 0.17761 0.04675 L 0.20026 0.0118 L 0.20964 -0.01019 L 0.24102 -0.04121 L 0.26941 -0.06204 L 0.36263 -0.06852 L 0.39545 -0.03866 L 0.41355 0.00648 L 0.40118 0.07916 L 0.38816 0.13726 L 0.3961 0.1905 L 0.4267 0.19699 L 0.46524 0.20462 L 0.48855 0.20347 L 0.53151 0.20347 L 0.55638 0.16967 L 0.56875 0.12962 L 0.54388 0.05069 L 0.53959 -0.01413 L 0.56433 -0.04653 L 0.59349 -0.06343 L 0.63646 -0.07616 L 0.67865 -0.06204 L 0.69974 -0.05301 L 0.72383 -0.0375 L 0.74779 0.00393 L 0.75664 0.04421 L 0.75365 0.09328 L 0.74206 0.14004 L 0.72019 0.18912 L 0.6918 0.21504 L 0.66706 0.23564 L 0.63204 0.25509 L 0.59571 0.27453 L 0.56146 0.28356 L 0.51485 0.29143 L 0.47839 0.30046 L 0.45144 0.30185 L 0.41576 0.30833 L 0.40417 0.32777 L 0.38659 0.33935 L 0.39024 0.38194 L 0.41146 0.42222 L 0.43112 0.45069 L 0.44714 0.49606 L 0.4405 0.5206 L 0.42748 0.53865 L 0.4056 0.56203 L 0.37136 0.575 L 0.34076 0.57245 L 0.31159 0.57106 L 0.27305 0.5581 L 0.23737 0.53217 L 0.22279 0.48425 L 0.22422 0.45324 L 0.23881 0.41319 L 0.2556 0.36273 L 0.27813 0.33148 L 0.26719 0.29791 L 0.24974 0.25787 L 0.225 0.22916 L 0.18855 0.20462 L 0.15873 0.19814 L 0.12162 0.17615 L 0.08881 0.17615 L 0.05391 0.17615 L 0.00651 0.1787 L -0.03203 0.18148 L -0.05755 0.1905 L -0.09322 0.20069 L -0.11796 0.22546 L -0.13841 0.25509 L -0.14791 0.29652 L -0.13697 0.33541 L -0.1289 0.35879 L -0.11367 0.36921 L -0.07799 0.37824 L -0.0401 0.38587 L -0.00807 0.37291 L 0.03633 0.36527 L 0.08881 0.36643 L 0.10769 0.38726 L 0.11719 0.41574 L 0.12813 0.44814 L 0.11433 0.47129 L 0.09974 0.50115 L 0.07865 0.50763 L 0.0487 0.52453 L 0.01094 0.53865 L -0.01536 0.54004 L -0.04739 0.553 L -0.07864 0.55949 L -0.08815 0.57615 L -0.10416 0.58657 L -0.11211 0.59699 L -0.12096 0.58541 L -0.13033 0.62037 L -0.15143 0.6449 L -0.15 0.68634 L -0.15078 0.71087 L -0.14205 0.73819 L -0.13177 0.75625 L -0.1194 0.76921 L -0.0983 0.78472 L -0.07135 0.7912 L -0.04661 0.79375 L -0.01536 0.78726 L 0.01602 0.77939 L 0.04219 0.74837 L 0.05964 0.70578 L 0.07865 0.67731 L 0.10261 0.65787 L 0.12592 0.64606 L 0.1543 0.63958 L 0.17982 0.64097 L 0.19948 0.65138 L 0.20899 0.66944 L 0.22279 0.68495 L 0.2293 0.71087 L 0.22058 0.72893 L 0.21693 0.74722 L 0.21485 0.76666 L 0.21407 0.79375 L 0.21407 0.82615 L 0.23008 0.8456 L 0.24831 0.86759 L 0.26941 0.87916 L 0.28763 0.88564 L 0.30951 0.88819 L 0.33204 0.89097 L 0.38594 0.87523 L 0.41068 0.87152 L 0.44414 0.86111 L 0.4806 0.85324 L 0.50248 0.8456 L 0.52579 0.84421 L 0.54831 0.83912 L 0.58763 0.82731 L 0.61459 0.82222 L 0.61537 0.82361">
                                      <p:cBhvr>
                                        <p:cTn id="187" dur="1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8868600" cy="6651360"/>
          </a:xfrm>
          <a:prstGeom prst="rect">
            <a:avLst/>
          </a:prstGeom>
          <a:ln>
            <a:noFill/>
          </a:ln>
        </p:spPr>
      </p:pic>
      <p:pic>
        <p:nvPicPr>
          <p:cNvPr id="171" name="Рисунок 2" descr=""/>
          <p:cNvPicPr/>
          <p:nvPr/>
        </p:nvPicPr>
        <p:blipFill>
          <a:blip r:embed="rId2"/>
          <a:stretch/>
        </p:blipFill>
        <p:spPr>
          <a:xfrm>
            <a:off x="10487160" y="279000"/>
            <a:ext cx="1231200" cy="1523880"/>
          </a:xfrm>
          <a:prstGeom prst="rect">
            <a:avLst/>
          </a:prstGeom>
          <a:ln>
            <a:noFill/>
          </a:ln>
        </p:spPr>
      </p:pic>
      <p:pic>
        <p:nvPicPr>
          <p:cNvPr id="172" name="Рисунок 3" descr=""/>
          <p:cNvPicPr/>
          <p:nvPr/>
        </p:nvPicPr>
        <p:blipFill>
          <a:blip r:embed="rId3"/>
          <a:stretch/>
        </p:blipFill>
        <p:spPr>
          <a:xfrm>
            <a:off x="62640" y="75600"/>
            <a:ext cx="2120760" cy="2254680"/>
          </a:xfrm>
          <a:prstGeom prst="rect">
            <a:avLst/>
          </a:prstGeom>
          <a:ln>
            <a:noFill/>
          </a:ln>
        </p:spPr>
      </p:pic>
      <p:pic>
        <p:nvPicPr>
          <p:cNvPr id="173" name="Рисунок 5" descr=""/>
          <p:cNvPicPr/>
          <p:nvPr/>
        </p:nvPicPr>
        <p:blipFill>
          <a:blip r:embed="rId4"/>
          <a:stretch/>
        </p:blipFill>
        <p:spPr>
          <a:xfrm>
            <a:off x="6851160" y="2103840"/>
            <a:ext cx="2017080" cy="2094840"/>
          </a:xfrm>
          <a:prstGeom prst="rect">
            <a:avLst/>
          </a:prstGeom>
          <a:ln>
            <a:noFill/>
          </a:ln>
        </p:spPr>
      </p:pic>
      <p:pic>
        <p:nvPicPr>
          <p:cNvPr id="174" name="Рисунок 6" descr=""/>
          <p:cNvPicPr/>
          <p:nvPr/>
        </p:nvPicPr>
        <p:blipFill>
          <a:blip r:embed="rId5"/>
          <a:stretch/>
        </p:blipFill>
        <p:spPr>
          <a:xfrm>
            <a:off x="133920" y="4278960"/>
            <a:ext cx="2244960" cy="2050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8" dur="indefinite" restart="never" nodeType="tmRoot">
          <p:childTnLst>
            <p:seq>
              <p:cTn id="189" dur="indefinite" nodeType="mainSeq">
                <p:childTnLst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-4.375E-6 3.7037E-6 L 0.02682 0.01551 L 0.03919 -0.00116 L 0.05013 -0.01945 L 0.06406 -0.04005 L 0.0793 -0.06088 L 0.10117 -0.08542 L 0.11498 -0.10232 L 0.12149 -0.1125 L 0.15716 -0.12801 L 0.17682 -0.12176 L 0.18998 -0.10486 L 0.20378 -0.07245 L 0.22266 -0.03495 L 0.22852 -0.01806 L 0.23724 3.7037E-6 L 0.24388 0.02083 L 0.25404 0.03634 L 0.26419 0.04653 L 0.27292 0.06343 L 0.28529 0.06597 L 0.29987 0.06991 L 0.30938 0.07523 L 0.32682 0.06875 L 0.34792 0.05833 L 0.36979 0.05949 L 0.38503 0.05185 L 0.39896 0.04537 L 0.41563 0.0375 L 0.4375 0.03102 L 0.44258 0.01435 L 0.45209 0.00255 L 0.46146 -0.01551 L 0.47396 -0.02199 L 0.47761 -0.02708">
                                      <p:cBhvr>
                                        <p:cTn id="193" dur="1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1.45833E-6 -2.22222E-6 L -0.03724 0.01297 L -0.07943 0.02338 L -0.08958 0.00648 L -0.1013 -0.01921 L -0.11289 -0.04004 L -0.1224 -0.06319 L -0.14128 -0.08148 L -0.15443 -0.09699 L -0.16979 -0.10972 L -0.18789 -0.10463 L -0.19883 -0.09815 L -0.20977 -0.08912 L -0.22513 -0.08148 L -0.22721 -0.07106 L -0.23893 -0.0581 L -0.24909 -0.04398 L -0.25924 -0.03356 L -0.27018 -0.01412 L -0.28411 0.00139 L -0.29349 0.01829 L -0.3125 0.02732 L -0.32917 0.03496 L -0.35755 0.03773 L -0.38164 0.02593 L -0.39987 0.01829 L -0.41654 0.01297 L -0.42826 0.00139 L -0.43984 -0.01273 L -0.44792 -0.02453 L -0.45807 -0.02708 L -0.46901 -0.03356 L -0.48503 -0.0375 C -0.48672 -0.03958 -0.48828 -0.04213 -0.4901 -0.04398 C -0.49154 -0.04514 -0.49453 -0.04652 -0.49453 -0.04652 L -0.50247 -0.05555 L -0.53229 -0.05301">
                                      <p:cBhvr>
                                        <p:cTn id="197" dur="1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6.04167E-6 2.22222E-6 L 0.02983 0.04537 L 0.0655 0.08032 L 0.09102 0.10625 L 0.12006 0.13078 L 0.15287 0.14236 L 0.17839 0.14629 L 0.20535 0.15162 L 0.2155 0.14768 L 0.23373 0.1243 L 0.24832 0.09977 L 0.2599 0.08032 L 0.26863 0.05949 L 0.27813 0.04004 L 0.30574 0.01435 L 0.32253 -0.00394 L 0.33347 -0.0206 L 0.35027 -0.01297 L 0.36108 -0.01551 L 0.37058 -0.00787 L 0.38152 0.00509 L 0.38517 0.01551 L 0.40118 0.03102 L 0.41498 0.0493 L 0.43256 0.06342 L 0.44194 0.07893 L 0.45574 0.09722 L 0.46524 0.1243 L 0.4754 0.13472 L 0.48061 0.13981 L 0.50027 0.14514 C 0.50717 0.13958 0.50678 0.14421 0.50678 0.13727 L 0.51485 0.08935 L 0.51121 0.04398 L 0.51121 0.04398 L 0.48569 0.0493 L 0.48634 0.04282 L 0.49441 0.02453 L 0.49727 0.02847 C 0.4978 0.0324 0.4978 0.03657 0.49871 0.04004 C 0.4991 0.04143 0.49949 0.03634 0.49949 0.03634 L 0.49871 0.02083">
                                      <p:cBhvr>
                                        <p:cTn id="201" dur="1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Рисунок 1" descr=""/>
          <p:cNvPicPr/>
          <p:nvPr/>
        </p:nvPicPr>
        <p:blipFill>
          <a:blip r:embed="rId1"/>
          <a:stretch/>
        </p:blipFill>
        <p:spPr>
          <a:xfrm>
            <a:off x="10487160" y="279000"/>
            <a:ext cx="1231200" cy="1523880"/>
          </a:xfrm>
          <a:prstGeom prst="rect">
            <a:avLst/>
          </a:prstGeom>
          <a:ln>
            <a:noFill/>
          </a:ln>
        </p:spPr>
      </p:pic>
      <p:pic>
        <p:nvPicPr>
          <p:cNvPr id="176" name="Рисунок 2" descr=""/>
          <p:cNvPicPr/>
          <p:nvPr/>
        </p:nvPicPr>
        <p:blipFill>
          <a:blip r:embed="rId2"/>
          <a:stretch/>
        </p:blipFill>
        <p:spPr>
          <a:xfrm>
            <a:off x="196920" y="197280"/>
            <a:ext cx="2121120" cy="2255400"/>
          </a:xfrm>
          <a:prstGeom prst="rect">
            <a:avLst/>
          </a:prstGeom>
          <a:ln>
            <a:noFill/>
          </a:ln>
        </p:spPr>
      </p:pic>
      <p:pic>
        <p:nvPicPr>
          <p:cNvPr id="177" name="Рисунок 4" descr=""/>
          <p:cNvPicPr/>
          <p:nvPr/>
        </p:nvPicPr>
        <p:blipFill>
          <a:blip r:embed="rId3"/>
          <a:stretch/>
        </p:blipFill>
        <p:spPr>
          <a:xfrm>
            <a:off x="8709480" y="3052080"/>
            <a:ext cx="2948400" cy="1740960"/>
          </a:xfrm>
          <a:prstGeom prst="rect">
            <a:avLst/>
          </a:prstGeom>
          <a:ln>
            <a:noFill/>
          </a:ln>
        </p:spPr>
      </p:pic>
      <p:pic>
        <p:nvPicPr>
          <p:cNvPr id="178" name="Рисунок 5" descr=""/>
          <p:cNvPicPr/>
          <p:nvPr/>
        </p:nvPicPr>
        <p:blipFill>
          <a:blip r:embed="rId4"/>
          <a:stretch/>
        </p:blipFill>
        <p:spPr>
          <a:xfrm>
            <a:off x="4190040" y="4681800"/>
            <a:ext cx="2541600" cy="1952280"/>
          </a:xfrm>
          <a:prstGeom prst="rect">
            <a:avLst/>
          </a:prstGeom>
          <a:ln>
            <a:noFill/>
          </a:ln>
        </p:spPr>
      </p:pic>
      <p:pic>
        <p:nvPicPr>
          <p:cNvPr id="179" name="Рисунок 7" descr=""/>
          <p:cNvPicPr/>
          <p:nvPr/>
        </p:nvPicPr>
        <p:blipFill>
          <a:blip r:embed="rId5"/>
          <a:stretch/>
        </p:blipFill>
        <p:spPr>
          <a:xfrm>
            <a:off x="6300360" y="367200"/>
            <a:ext cx="2575440" cy="1836000"/>
          </a:xfrm>
          <a:prstGeom prst="rect">
            <a:avLst/>
          </a:prstGeom>
          <a:ln>
            <a:noFill/>
          </a:ln>
        </p:spPr>
      </p:pic>
      <p:pic>
        <p:nvPicPr>
          <p:cNvPr id="180" name="Рисунок 11" descr=""/>
          <p:cNvPicPr/>
          <p:nvPr/>
        </p:nvPicPr>
        <p:blipFill>
          <a:blip r:embed="rId6"/>
          <a:stretch/>
        </p:blipFill>
        <p:spPr>
          <a:xfrm>
            <a:off x="661320" y="3072240"/>
            <a:ext cx="2730960" cy="1846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2" dur="indefinite" restart="never" nodeType="tmRoot">
          <p:childTnLst>
            <p:seq>
              <p:cTn id="203" dur="indefinite" nodeType="mainSeq">
                <p:childTnLst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1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5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9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Рисунок 1" descr=""/>
          <p:cNvPicPr/>
          <p:nvPr/>
        </p:nvPicPr>
        <p:blipFill>
          <a:blip r:embed="rId1"/>
          <a:stretch/>
        </p:blipFill>
        <p:spPr>
          <a:xfrm>
            <a:off x="9606240" y="5046480"/>
            <a:ext cx="2486880" cy="1710720"/>
          </a:xfrm>
          <a:prstGeom prst="rect">
            <a:avLst/>
          </a:prstGeom>
          <a:ln>
            <a:noFill/>
          </a:ln>
        </p:spPr>
      </p:pic>
      <p:pic>
        <p:nvPicPr>
          <p:cNvPr id="182" name="Рисунок 2" descr=""/>
          <p:cNvPicPr/>
          <p:nvPr/>
        </p:nvPicPr>
        <p:blipFill>
          <a:blip r:embed="rId2"/>
          <a:stretch/>
        </p:blipFill>
        <p:spPr>
          <a:xfrm>
            <a:off x="0" y="15120"/>
            <a:ext cx="2121120" cy="2255400"/>
          </a:xfrm>
          <a:prstGeom prst="rect">
            <a:avLst/>
          </a:prstGeom>
          <a:ln>
            <a:noFill/>
          </a:ln>
        </p:spPr>
      </p:pic>
      <p:pic>
        <p:nvPicPr>
          <p:cNvPr id="183" name="Рисунок 5" descr=""/>
          <p:cNvPicPr/>
          <p:nvPr/>
        </p:nvPicPr>
        <p:blipFill>
          <a:blip r:embed="rId3"/>
          <a:stretch/>
        </p:blipFill>
        <p:spPr>
          <a:xfrm>
            <a:off x="201240" y="4345560"/>
            <a:ext cx="3236760" cy="2411640"/>
          </a:xfrm>
          <a:prstGeom prst="rect">
            <a:avLst/>
          </a:prstGeom>
          <a:ln>
            <a:noFill/>
          </a:ln>
        </p:spPr>
      </p:pic>
      <p:pic>
        <p:nvPicPr>
          <p:cNvPr id="184" name="Рисунок 6" descr=""/>
          <p:cNvPicPr/>
          <p:nvPr/>
        </p:nvPicPr>
        <p:blipFill>
          <a:blip r:embed="rId4"/>
          <a:stretch/>
        </p:blipFill>
        <p:spPr>
          <a:xfrm>
            <a:off x="4087440" y="603360"/>
            <a:ext cx="3058200" cy="2038680"/>
          </a:xfrm>
          <a:prstGeom prst="rect">
            <a:avLst/>
          </a:prstGeom>
          <a:ln>
            <a:noFill/>
          </a:ln>
        </p:spPr>
      </p:pic>
      <p:pic>
        <p:nvPicPr>
          <p:cNvPr id="185" name="Рисунок 7" descr=""/>
          <p:cNvPicPr/>
          <p:nvPr/>
        </p:nvPicPr>
        <p:blipFill>
          <a:blip r:embed="rId5"/>
          <a:stretch/>
        </p:blipFill>
        <p:spPr>
          <a:xfrm>
            <a:off x="8052840" y="2005560"/>
            <a:ext cx="2980440" cy="2339640"/>
          </a:xfrm>
          <a:prstGeom prst="rect">
            <a:avLst/>
          </a:prstGeom>
          <a:ln>
            <a:noFill/>
          </a:ln>
        </p:spPr>
      </p:pic>
      <p:pic>
        <p:nvPicPr>
          <p:cNvPr id="186" name="Рисунок 9" descr=""/>
          <p:cNvPicPr/>
          <p:nvPr/>
        </p:nvPicPr>
        <p:blipFill>
          <a:blip r:embed="rId6"/>
          <a:stretch/>
        </p:blipFill>
        <p:spPr>
          <a:xfrm>
            <a:off x="10487160" y="279000"/>
            <a:ext cx="1231200" cy="1523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0" dur="indefinite" restart="never" nodeType="tmRoot">
          <p:childTnLst>
            <p:seq>
              <p:cTn id="221" dur="indefinite" nodeType="mainSeq">
                <p:childTnLst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5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9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3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71960" cy="6850800"/>
          </a:xfrm>
          <a:prstGeom prst="rect">
            <a:avLst/>
          </a:prstGeom>
          <a:ln>
            <a:noFill/>
          </a:ln>
        </p:spPr>
      </p:pic>
      <p:pic>
        <p:nvPicPr>
          <p:cNvPr id="188" name="Рисунок 1" descr=""/>
          <p:cNvPicPr/>
          <p:nvPr/>
        </p:nvPicPr>
        <p:blipFill>
          <a:blip r:embed="rId2"/>
          <a:stretch/>
        </p:blipFill>
        <p:spPr>
          <a:xfrm>
            <a:off x="0" y="4747680"/>
            <a:ext cx="860760" cy="2109960"/>
          </a:xfrm>
          <a:prstGeom prst="rect">
            <a:avLst/>
          </a:prstGeom>
          <a:ln>
            <a:noFill/>
          </a:ln>
        </p:spPr>
      </p:pic>
      <p:pic>
        <p:nvPicPr>
          <p:cNvPr id="189" name="Рисунок 2" descr=""/>
          <p:cNvPicPr/>
          <p:nvPr/>
        </p:nvPicPr>
        <p:blipFill>
          <a:blip r:embed="rId3"/>
          <a:stretch/>
        </p:blipFill>
        <p:spPr>
          <a:xfrm>
            <a:off x="2207160" y="4741560"/>
            <a:ext cx="816480" cy="2108880"/>
          </a:xfrm>
          <a:prstGeom prst="rect">
            <a:avLst/>
          </a:prstGeom>
          <a:ln>
            <a:noFill/>
          </a:ln>
        </p:spPr>
      </p:pic>
      <p:pic>
        <p:nvPicPr>
          <p:cNvPr id="190" name="Рисунок 3" descr=""/>
          <p:cNvPicPr/>
          <p:nvPr/>
        </p:nvPicPr>
        <p:blipFill>
          <a:blip r:embed="rId4"/>
          <a:stretch/>
        </p:blipFill>
        <p:spPr>
          <a:xfrm>
            <a:off x="4689720" y="4827600"/>
            <a:ext cx="843120" cy="2108880"/>
          </a:xfrm>
          <a:prstGeom prst="rect">
            <a:avLst/>
          </a:prstGeom>
          <a:ln>
            <a:noFill/>
          </a:ln>
        </p:spPr>
      </p:pic>
      <p:pic>
        <p:nvPicPr>
          <p:cNvPr id="191" name="Рисунок 4" descr=""/>
          <p:cNvPicPr/>
          <p:nvPr/>
        </p:nvPicPr>
        <p:blipFill>
          <a:blip r:embed="rId5"/>
          <a:stretch/>
        </p:blipFill>
        <p:spPr>
          <a:xfrm>
            <a:off x="6612480" y="4741560"/>
            <a:ext cx="825120" cy="2115000"/>
          </a:xfrm>
          <a:prstGeom prst="rect">
            <a:avLst/>
          </a:prstGeom>
          <a:ln>
            <a:noFill/>
          </a:ln>
        </p:spPr>
      </p:pic>
      <p:pic>
        <p:nvPicPr>
          <p:cNvPr id="192" name="Рисунок 5" descr=""/>
          <p:cNvPicPr/>
          <p:nvPr/>
        </p:nvPicPr>
        <p:blipFill>
          <a:blip r:embed="rId6"/>
          <a:stretch/>
        </p:blipFill>
        <p:spPr>
          <a:xfrm>
            <a:off x="8691120" y="4749840"/>
            <a:ext cx="798480" cy="2115000"/>
          </a:xfrm>
          <a:prstGeom prst="rect">
            <a:avLst/>
          </a:prstGeom>
          <a:ln>
            <a:noFill/>
          </a:ln>
        </p:spPr>
      </p:pic>
      <p:pic>
        <p:nvPicPr>
          <p:cNvPr id="193" name="Рисунок 6" descr=""/>
          <p:cNvPicPr/>
          <p:nvPr/>
        </p:nvPicPr>
        <p:blipFill>
          <a:blip r:embed="rId7"/>
          <a:stretch/>
        </p:blipFill>
        <p:spPr>
          <a:xfrm>
            <a:off x="11165040" y="4735440"/>
            <a:ext cx="911520" cy="2115000"/>
          </a:xfrm>
          <a:prstGeom prst="rect">
            <a:avLst/>
          </a:prstGeom>
          <a:ln>
            <a:noFill/>
          </a:ln>
        </p:spPr>
      </p:pic>
      <p:pic>
        <p:nvPicPr>
          <p:cNvPr id="194" name="Рисунок 7" descr=""/>
          <p:cNvPicPr/>
          <p:nvPr/>
        </p:nvPicPr>
        <p:blipFill>
          <a:blip r:embed="rId8"/>
          <a:stretch/>
        </p:blipFill>
        <p:spPr>
          <a:xfrm>
            <a:off x="9711720" y="5040720"/>
            <a:ext cx="1231200" cy="1523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8" dur="indefinite" restart="never" nodeType="tmRoot">
          <p:childTnLst>
            <p:seq>
              <p:cTn id="239" dur="indefinite" nodeType="mainSeq">
                <p:childTnLst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-2.08333E-6 4.07407E-6 L -2.08333E-6 4.07407E-6 C 0.0056 -0.00093 0.01133 -0.00023 0.0168 -0.00278 C 0.01849 -0.00347 0.01927 -0.00694 0.02044 -0.00926 C 0.02526 -0.01875 0.02161 -0.01227 0.02552 -0.02338 C 0.03502 -0.05069 0.02513 -0.02153 0.03138 -0.03634 C 0.03216 -0.03843 0.03281 -0.04074 0.03346 -0.04282 C 0.03398 -0.04583 0.03424 -0.04907 0.03502 -0.05185 C 0.03542 -0.05347 0.03646 -0.0544 0.03711 -0.05579 C 0.03789 -0.05741 0.0388 -0.05903 0.03932 -0.06088 C 0.04023 -0.06389 0.04075 -0.0669 0.04154 -0.06991 C 0.03841 -0.08218 0.03659 -0.0956 0.03203 -0.10625 C 0.03138 -0.1081 0.03047 -0.10949 0.02995 -0.11134 C 0.02904 -0.11435 0.02864 -0.11759 0.02773 -0.1206 C 0.02461 -0.13032 0.02279 -0.13125 0.01823 -0.13981 C 0.01667 -0.14282 0.01549 -0.1463 0.01393 -0.14907 C 0.01146 -0.15278 0.00846 -0.15555 0.00586 -0.15926 C 0.00312 -0.16343 0.00078 -0.16852 -0.00208 -0.17222 C -0.00951 -0.18171 -0.01471 -0.18472 -0.02318 -0.18912 C -0.04063 -0.19815 -0.03581 -0.1963 -0.05 -0.19815 L -0.07695 -0.19421 C -0.07826 -0.19398 -0.07943 -0.19375 -0.0806 -0.19305 C -0.0819 -0.19213 -0.08307 -0.19051 -0.08425 -0.18912 C -0.08646 -0.18657 -0.0888 -0.18426 -0.09076 -0.18125 C -0.10521 -0.16042 -0.08802 -0.18171 -0.10026 -0.16713 C -0.10104 -0.16505 -0.10195 -0.16296 -0.10248 -0.16065 C -0.103 -0.15833 -0.10417 -0.14977 -0.10469 -0.1463 C -0.10235 -0.12616 -0.10495 -0.14028 -0.09948 -0.1243 C -0.09792 -0.11968 -0.09753 -0.11366 -0.09518 -0.11018 C -0.08906 -0.10093 -0.08177 -0.09398 -0.07474 -0.0868 C -0.0694 -0.08125 -0.05729 -0.07199 -0.05078 -0.06991 C -0.04284 -0.06782 -0.0349 -0.06736 -0.02682 -0.0662 C -0.01576 -0.07176 -0.00456 -0.07708 0.00664 -0.08287 C 0.00911 -0.08426 0.01185 -0.08542 0.01393 -0.08819 C 0.01797 -0.09375 0.03281 -0.12292 0.03568 -0.12963 C 0.03815 -0.13518 0.03984 -0.14213 0.04297 -0.1463 C 0.04974 -0.15555 0.06484 -0.16968 0.06484 -0.16968 L 0.07422 -0.27593 C 0.06992 -0.27338 0.06575 -0.26852 0.0612 -0.26805 C 0.05768 -0.26759 0.05364 -0.27755 0.05104 -0.27338 C 0.04831 -0.26875 0.05169 -0.26018 0.05247 -0.25393 C 0.05286 -0.25023 0.05404 -0.24699 0.05469 -0.24352 C 0.05781 -0.22454 0.05338 -0.23333 0.06406 -0.21111 C 0.06536 -0.20856 0.07083 -0.20301 0.07279 -0.20069 C 0.07422 -0.21042 0.07396 -0.20602 0.07279 -0.22153 C 0.07265 -0.22315 0.07213 -0.22662 0.07213 -0.22662 L 0.04948 -0.28102 C 0.05195 -0.27963 0.05443 -0.2787 0.05677 -0.27708 C 0.05781 -0.27639 0.05859 -0.27477 0.05976 -0.27454 C 0.06094 -0.2743 0.06536 -0.27639 0.06706 -0.27708 C 0.06745 -0.28403 0.06797 -0.29097 0.06849 -0.29792 C 0.0694 -0.30949 0.07187 -0.31273 0.06849 -0.32893 C 0.06523 -0.34421 0.05156 -0.36204 0.04583 -0.37176 C 0.04036 -0.38102 0.03542 -0.39097 0.02995 -0.40023 L -0.00143 -0.45185 C -0.00365 -0.45579 -0.0056 -0.45995 -0.00794 -0.46366 C -0.01641 -0.47616 -0.02357 -0.48773 -0.03268 -0.49861 C -0.0418 -0.50903 -0.05013 -0.51481 -0.06029 -0.52315 C -0.06094 -0.52176 -0.06224 -0.52106 -0.06237 -0.51921 C -0.06406 -0.50555 -0.06315 -0.49491 -0.06172 -0.48171 C -0.06107 -0.47639 -0.06081 -0.47106 -0.05951 -0.4662 C -0.04779 -0.42268 -0.03203 -0.3838 -0.00873 -0.35602 C -0.00573 -0.35278 -0.00339 -0.34722 -2.08333E-6 -0.34583 C 0.00547 -0.34329 0.0112 -0.34491 0.0168 -0.34444 C 0.02578 -0.34768 0.02474 -0.34583 0.03346 -0.35741 C 0.04323 -0.37037 0.05286 -0.38333 0.06185 -0.39745 C 0.06627 -0.4044 0.0763 -0.43889 0.07721 -0.44167 C 0.08346 -0.4919 0.07904 -0.47384 0.08594 -0.49861 C 0.0862 -0.5081 0.08672 -0.51759 0.08672 -0.52708 C 0.08672 -0.52847 0.08646 -0.52986 0.08594 -0.53079 C 0.08437 -0.53426 0.08294 -0.53796 0.08086 -0.54005 C 0.0638 -0.55648 0.06068 -0.55324 0.04075 -0.5581 C 0.0164 -0.56389 0.02604 -0.56042 0.00508 -0.57106 C -0.00274 -0.57893 -0.00326 -0.57917 -0.01302 -0.59167 C -0.01563 -0.59491 -0.02031 -0.60208 -0.02031 -0.60208 C -0.02083 -0.60417 -0.02136 -0.60648 -0.02175 -0.60856 C -0.02201 -0.60995 -0.02279 -0.61111 -0.02253 -0.6125 C -0.02018 -0.62268 -0.01445 -0.62639 -0.01016 -0.6331 C -0.00586 -0.63981 -0.00156 -0.6463 0.00221 -0.65393 C 0.01133 -0.67176 0.01328 -0.68796 0.01966 -0.71088 C 0.02122 -0.7162 0.02305 -0.7213 0.02474 -0.72639 C 0.02526 -0.73194 0.02578 -0.7375 0.0263 -0.74329 C 0.02656 -0.74699 0.02669 -0.75093 0.02695 -0.75486 C 0.02734 -0.75972 0.02799 -0.76435 0.02838 -0.76898 C 0.02773 -0.77477 0.02734 -0.78055 0.0263 -0.78588 C 0.02578 -0.78796 0.02487 -0.78958 0.02409 -0.7912 C 0.02226 -0.79468 0.02005 -0.79792 0.01823 -0.80139 C 0.0138 -0.80995 0.0095 -0.81875 0.00508 -0.82708 C 0.00443 -0.82847 0.0039 -0.83009 0.00299 -0.83102 C 0.00208 -0.83194 0.00104 -0.83194 -2.08333E-6 -0.83241 C -0.00013 -0.82893 -0.00026 -0.82546 -0.00065 -0.82199 C -0.0013 -0.81643 -0.003 -0.81111 -0.00287 -0.80532 C -0.00274 -0.79444 -0.00117 -0.7838 -2.08333E-6 -0.77292 C 0.00026 -0.7706 0.00091 -0.76852 0.00156 -0.76643 C 0.00482 -0.75393 0.00482 -0.75764 0.00586 -0.74838 C 0.00638 -0.74398 0.00677 -0.73981 0.00729 -0.73542 C 0.00781 -0.73125 0.00937 -0.72292 0.01029 -0.71852 C 0.01068 -0.71643 0.0112 -0.71435 0.01172 -0.71204 C 0.01198 -0.71088 0.01302 -0.70718 0.01237 -0.70833 C 0.01159 -0.70972 0.01146 -0.7118 0.01094 -0.71343 C 0.01055 -0.71481 0.01002 -0.71597 0.0095 -0.71736 C 0.00768 -0.72708 0.01015 -0.71505 0.00729 -0.725 C 0.00703 -0.72639 0.00651 -0.73032 0.00664 -0.72893 C 0.0069 -0.72407 0.00768 -0.71944 0.00807 -0.71481 C 0.00833 -0.71042 0.00833 -0.70602 0.00872 -0.70185 C 0.00911 -0.69907 0.01029 -0.69398 0.01029 -0.69398 L 0.01237 -0.69143">
                                      <p:cBhvr>
                                        <p:cTn id="243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7.70833E-6 -6.93889E-18 L 7.70833E-6 -6.93889E-18 C 0.00287 -0.00347 0.006 -0.00648 0.00873 -0.01042 C 0.00964 -0.01181 0.01107 -0.01806 0.01159 -0.01945 C 0.01225 -0.0213 0.01316 -0.02292 0.01381 -0.02454 C 0.01433 -0.02593 0.01472 -0.02708 0.01524 -0.02847 C 0.01498 -0.04097 0.01498 -0.05347 0.01459 -0.06597 C 0.01446 -0.06898 0.01446 -0.07222 0.01381 -0.075 C 0.01342 -0.07639 0.01225 -0.07662 0.01159 -0.07755 C 0.01003 -0.08009 0.00873 -0.08287 0.0073 -0.08542 C 0.00443 -0.09051 0.00652 -0.08796 7.70833E-6 -0.08935 C -0.00117 -0.08727 -0.00299 -0.08449 -0.00364 -0.08148 C -0.00403 -0.0794 -0.00416 -0.07732 -0.00442 -0.075 C -0.00364 -0.06505 -0.00364 -0.05509 -0.00221 -0.04537 C -0.00117 -0.03796 0.00118 -0.03148 0.00287 -0.02454 C 0.00365 -0.02153 0.00391 -0.01806 0.00508 -0.01551 C 0.0086 -0.00787 0.00717 -0.01134 0.00938 -0.00509 C 0.01094 0.00555 0.00873 -0.00533 0.01303 0.00393 C 0.01732 0.01296 0.00769 0.00139 0.01602 0.01435 C 0.01693 0.01574 0.0185 0.01574 0.01967 0.0169 C 0.02084 0.01805 0.02201 0.01944 0.02331 0.02083 C 0.02566 0.02037 0.02813 0.02037 0.0306 0.01944 C 0.03165 0.01898 0.03256 0.01782 0.03347 0.0169 C 0.03516 0.01505 0.03751 0.0118 0.03855 0.00903 C 0.04167 0.00023 0.04558 -0.0081 0.04727 -0.01806 C 0.04961 -0.03218 0.05014 -0.03472 0.05235 -0.05046 C 0.05287 -0.0544 0.05339 -0.05833 0.05391 -0.06204 C 0.05079 -0.07847 0.05326 -0.06806 0.04297 -0.0919 C 0.04102 -0.0963 0.03894 -0.10046 0.03711 -0.10486 C 0.03568 -0.10833 0.03477 -0.11273 0.03269 -0.11528 C 0.02579 -0.12338 0.02618 -0.12245 0.01967 -0.13195 C 0.01459 -0.13935 0.01433 -0.14097 0.00873 -0.14745 C 0.00704 -0.14954 0.00521 -0.1507 0.00365 -0.15278 C 0.00183 -0.15509 0.0004 -0.15833 -0.00143 -0.16042 C -0.00468 -0.16435 -0.00833 -0.16736 -0.01171 -0.17083 C -0.01744 -0.17662 -0.01497 -0.175 -0.019 -0.17732 C -0.01861 -0.17176 -0.01822 -0.1581 -0.01679 -0.15278 C -0.01627 -0.1507 -0.01067 -0.1338 -0.00807 -0.1294 C -0.00546 -0.12523 -0.00273 -0.12176 7.70833E-6 -0.11783 C 0.003 -0.11343 0.00495 -0.11019 0.00873 -0.10741 C 0.0099 -0.10648 0.0112 -0.10648 0.01238 -0.10625 C 0.01524 -0.10648 0.01863 -0.10463 0.0211 -0.10741 C 0.02279 -0.10926 0.02175 -0.11458 0.02253 -0.11783 L 0.02475 -0.12685 C 0.02501 -0.12986 0.02501 -0.13287 0.0254 -0.13588 C 0.02605 -0.14028 0.02761 -0.14445 0.02761 -0.14884 C 0.02761 -0.17523 0.02592 -0.16945 0.02331 -0.18773 C 0.02266 -0.1919 0.0224 -0.1963 0.02188 -0.2007 C 0.01928 -0.21806 0.0185 -0.22546 0.01459 -0.23935 C 0.01342 -0.24352 0.01238 -0.24745 0.01094 -0.25116 C 0.00951 -0.25463 0.00743 -0.25695 0.00586 -0.26019 C -0.00937 -0.28982 0.00235 -0.27222 -0.00872 -0.28472 C -0.01354 -0.29028 -0.00963 -0.28773 -0.01458 -0.29005 C -0.01432 -0.28472 -0.01419 -0.27963 -0.0138 -0.27431 C -0.01328 -0.26713 -0.00833 -0.24931 -0.00807 -0.24861 C -0.00403 -0.23773 -0.01002 -0.25324 -0.00364 -0.23935 C -0.00234 -0.23658 -0.00156 -0.2331 7.70833E-6 -0.23033 C 0.00066 -0.22917 0.006 -0.2257 0.00652 -0.22523 C 0.01016 -0.22616 0.01433 -0.22454 0.01745 -0.22778 C 0.01993 -0.23033 0.02006 -0.23681 0.02188 -0.24074 C 0.02331 -0.24421 0.0254 -0.24653 0.02696 -0.24977 C 0.02813 -0.25255 0.02891 -0.25579 0.02982 -0.2588 C 0.03178 -0.26574 0.03373 -0.27269 0.03568 -0.27963 C 0.03698 -0.2956 0.03711 -0.28241 0.03269 -0.29769 C 0.03152 -0.30232 0.03073 -0.30718 0.02982 -0.31204 C 0.02917 -0.31528 0.02943 -0.31921 0.02839 -0.32222 C 0.02553 -0.33102 0.0185 -0.34306 0.01381 -0.34815 C 0.00938 -0.35301 0.00481 -0.35718 0.00066 -0.3625 C -0.0013 -0.36505 -0.00247 -0.36898 -0.00442 -0.37153 C -0.00637 -0.37384 -0.00885 -0.37477 -0.01093 -0.37662 C -0.01223 -0.37778 -0.01341 -0.37917 -0.01458 -0.38056 C -0.01484 -0.37894 -0.01536 -0.37708 -0.01536 -0.37546 C -0.0151 -0.36921 -0.01445 -0.3632 -0.0138 -0.35718 C -0.01367 -0.35602 -0.01341 -0.35463 -0.01315 -0.35347 C -0.01197 -0.34931 -0.01054 -0.34583 -0.0095 -0.34167 C -0.00885 -0.33935 -0.00885 -0.33611 -0.00807 -0.33403 C -0.00664 -0.33056 -0.00299 -0.325 -0.00299 -0.325 C 0.0043 -0.32755 0.00391 -0.32408 0.00652 -0.33403 C 0.00782 -0.33912 0.01016 -0.34954 0.01016 -0.34954 C 0.01251 -0.375 0.00756 -0.33264 0.01745 -0.36505 C 0.01941 -0.3713 0.01889 -0.37894 0.01967 -0.38565 C 0.0181 -0.40301 0.01954 -0.41273 0.01459 -0.42454 C 0.01316 -0.42778 0.01198 -0.43125 0.01016 -0.43357 C 0.00456 -0.4412 -0.00234 -0.4456 -0.00729 -0.4544 L -0.01536 -0.46852 L -0.01744 -0.47245 C -0.01406 -0.45718 -0.01861 -0.47593 -0.01315 -0.45833 C -0.0121 -0.45463 -0.00989 -0.4419 -0.0095 -0.44005 C -0.00911 -0.4382 -0.00872 -0.43658 -0.00807 -0.43495 C -0.00716 -0.43287 -0.00598 -0.43171 -0.00507 -0.42986 C -0.00143 -0.42107 -0.00611 -0.42732 -0.00143 -0.42199 C 7.70833E-6 -0.42338 0.0017 -0.42384 0.00287 -0.42593 C 0.00365 -0.42708 0.00378 -0.4294 0.0043 -0.43102 C 0.00547 -0.43426 0.00678 -0.43704 0.00795 -0.44005 C 0.00847 -0.4456 0.00873 -0.45139 0.00938 -0.45695 C 0.01016 -0.46296 0.01211 -0.46875 0.01238 -0.475 C 0.0129 -0.4875 0.01264 -0.50023 0.01159 -0.5125 C 0.01146 -0.51528 0.00964 -0.5169 0.00873 -0.51898 C 0.00626 -0.525 0.00391 -0.53125 0.00144 -0.53727 C -0.00234 -0.5463 -0.00637 -0.55533 -0.01015 -0.56435 C -0.01093 -0.56597 -0.01171 -0.56783 -0.01236 -0.56945 C -0.01432 -0.57477 -0.01614 -0.58009 -0.01822 -0.58519 C -0.01914 -0.58727 -0.02031 -0.58912 -0.02109 -0.59144 C -0.02226 -0.59514 -0.02304 -0.59931 -0.02408 -0.60324 C -0.02434 -0.60185 -0.02499 -0.6007 -0.02473 -0.59931 C -0.02369 -0.59144 -0.02135 -0.58542 -0.01822 -0.57986 C -0.01718 -0.57801 -0.01562 -0.57662 -0.01458 -0.57477 C -0.00885 -0.56458 -0.00885 -0.55995 -0.00221 -0.55533 C -0.00039 -0.55394 0.0017 -0.55347 0.00365 -0.55278 C 0.00756 -0.55625 0.00626 -0.55417 0.00938 -0.56181 C 0.01641 -0.5787 0.01498 -0.57477 0.01889 -0.58634 C 0.01615 -0.59722 0.01407 -0.60046 0.01667 -0.61366 C 0.01706 -0.61528 0.01876 -0.61505 0.01967 -0.6162 C 0.02097 -0.61759 0.02201 -0.61968 0.02331 -0.6213 C 0.0237 -0.62523 0.02514 -0.62894 0.02475 -0.63287 C 0.02435 -0.63773 0.0224 -0.64167 0.0211 -0.64583 C 0.01902 -0.65255 0.01902 -0.65232 0.01667 -0.65625 C 0.01628 -0.65324 0.0155 -0.65023 0.01524 -0.64722 C 0.01524 -0.64583 0.01576 -0.64468 0.01602 -0.64329 C 0.01654 -0.63958 0.01693 -0.63565 0.01745 -0.63171 C 0.01771 -0.62685 0.01732 -0.62199 0.01823 -0.61736 C 0.01836 -0.6162 0.01967 -0.61574 0.02032 -0.6162 C 0.02175 -0.61667 0.02266 -0.61898 0.02396 -0.62014 C 0.02631 -0.62199 0.02891 -0.62338 0.03126 -0.62523 C 0.03399 -0.63287 0.03803 -0.63982 0.03933 -0.64861 C 0.04102 -0.65972 0.0405 -0.67176 0.03998 -0.68357 C 0.03946 -0.69699 0.03829 -0.71042 0.03633 -0.72361 C 0.03516 -0.73264 0.02435 -0.76435 0.02331 -0.76759 C 0.02149 -0.77986 0.0211 -0.7912 0.01667 -0.80116 C 0.0155 -0.80417 0.01368 -0.80625 0.01238 -0.8088 C 0.00834 -0.8169 0.01211 -0.81158 0.00795 -0.81667 C 0.0073 -0.81574 0.00626 -0.81528 0.00586 -0.81389 C 0.00521 -0.8125 0.00534 -0.81042 0.00508 -0.8088 C 0.00456 -0.80602 0.00404 -0.80301 0.00365 -0.8 C 0.00209 -0.78912 0.00066 -0.77847 -0.00078 -0.76759 C -0.00052 -0.75949 -0.00065 -0.75116 7.70833E-6 -0.74306 C 0.00027 -0.73935 0.00131 -0.73611 0.00222 -0.73264 C 0.00378 -0.72639 0.0056 -0.7206 0.0073 -0.71458 C 0.00808 -0.71158 0.0086 -0.70833 0.00938 -0.70556 C 0.01654 -0.6794 0.0129 -0.68634 0.01823 -0.67708 C 0.01667 -0.69213 0.01576 -0.70741 0.01381 -0.72222 C 0.01342 -0.7257 0.01094 -0.73125 0.01094 -0.73125 L -0.0138 -0.7507 C -0.01315 -0.74352 -0.01236 -0.73611 -0.01171 -0.7287 C -0.01132 -0.7257 -0.01171 -0.72245 -0.01093 -0.71968 C -0.01002 -0.71644 -0.00846 -0.7132 -0.0065 -0.71204 C -0.00585 -0.71158 -0.00507 -0.71042 -0.00442 -0.71065 C -0.0039 -0.71088 -0.0039 -0.71227 -0.00364 -0.7132 L -0.00364 -0.72361 L -0.00364 -0.72361 L -0.00729 -0.73403 L -0.00507 -0.73773 L -0.00507 -0.73773">
                                      <p:cBhvr>
                                        <p:cTn id="247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5E-6 7.40741E-7 L 5E-6 7.40741E-7 L 0.00587 -0.00394 C 0.00665 -0.0044 0.00808 -0.00394 0.00808 -0.00533 C 0.00808 -0.0169 0.00665 -0.03218 0.00443 -0.04421 C 0.00404 -0.0463 0.00339 -0.04838 0.003 -0.0507 C 0.00274 -0.05324 0.00287 -0.05602 0.00222 -0.05834 C 0.00131 -0.06204 -0.00209 -0.0669 -0.00365 -0.06991 C -0.00469 -0.07199 -0.0056 -0.07431 -0.00651 -0.07639 C -0.00717 -0.07801 -0.0073 -0.08009 -0.00795 -0.08171 C -0.00873 -0.08357 -0.01237 -0.09051 -0.01459 -0.09213 C -0.0155 -0.09283 -0.01641 -0.09283 -0.01745 -0.09329 C -0.02006 -0.09236 -0.02318 -0.09352 -0.02539 -0.09074 C -0.0267 -0.08935 -0.02631 -0.08565 -0.02618 -0.08287 C -0.02605 -0.07639 -0.02539 -0.06991 -0.02474 -0.06366 C -0.02448 -0.06134 -0.02383 -0.05903 -0.02331 -0.05718 C -0.02045 -0.04769 -0.02019 -0.04861 -0.01745 -0.04144 C -0.01693 -0.04028 -0.01667 -0.03866 -0.01602 -0.03773 C -0.01537 -0.03658 -0.01446 -0.03588 -0.01381 -0.03496 C -0.01276 -0.0338 -0.01198 -0.03218 -0.01094 -0.03125 C -0.00977 -0.03033 -0.00847 -0.03033 -0.0073 -0.02986 C -0.00105 -0.02546 0.00105 -0.02292 0.01029 -0.02871 C 0.01159 -0.0294 0.01055 -0.0338 0.01094 -0.03634 C 0.01133 -0.03866 0.01198 -0.04074 0.01238 -0.04283 C 0.01212 -0.0713 0.01251 -0.09977 0.01172 -0.12824 C 0.01159 -0.13148 0.01055 -0.13449 0.00951 -0.13727 C 0.00808 -0.14144 0.00547 -0.14445 0.00443 -0.14908 C 0.00365 -0.15209 0.00326 -0.15533 0.00222 -0.1581 C 0.0017 -0.15926 0.00079 -0.15972 5E-6 -0.16065 C -0.00091 -0.16181 -0.00196 -0.1632 -0.00287 -0.16459 C -0.00339 -0.16621 -0.00391 -0.16783 -0.0043 -0.16968 C -0.00469 -0.17107 -0.00443 -0.17269 -0.00508 -0.17361 C -0.00625 -0.17546 -0.00795 -0.17616 -0.00938 -0.17755 C -0.01459 -0.16829 -0.01172 -0.17477 -0.01016 -0.1463 C -0.0099 -0.14213 -0.01081 -0.13588 -0.00873 -0.13357 C -0.00795 -0.13264 -0.00717 -0.13195 -0.00651 -0.13079 C -0.00456 -0.12801 -0.00378 -0.125 -0.00144 -0.12315 C 5E-6 -0.12199 0.003 -0.1206 0.003 -0.1206 C 0.0073 -0.12084 0.01172 -0.12037 0.01602 -0.12176 C 0.0211 -0.12361 0.02032 -0.12685 0.02331 -0.13079 C 0.02448 -0.13241 0.02579 -0.13357 0.02696 -0.13472 C 0.028 -0.1382 0.02969 -0.14121 0.02995 -0.14514 C 0.03034 -0.15232 0.02982 -0.15996 0.02917 -0.16713 C 0.02904 -0.16875 0.02813 -0.16968 0.02774 -0.17107 C 0.02696 -0.17315 0.02631 -0.17546 0.02553 -0.17755 C 0.02396 -0.18125 0.02175 -0.18588 0.01967 -0.18912 C 0.0168 -0.19352 0.01394 -0.19769 0.01094 -0.20209 C 0.00977 -0.20394 0.0086 -0.20579 0.0073 -0.20718 C 0.00326 -0.21158 -0.00078 -0.21644 -0.00508 -0.22014 C -0.00599 -0.22107 -0.00704 -0.22176 -0.00795 -0.22269 C -0.01303 -0.22824 -0.01159 -0.22732 -0.01602 -0.2331 C -0.01667 -0.23403 -0.01745 -0.23472 -0.01823 -0.23565 C -0.01928 -0.23727 -0.02006 -0.23912 -0.0211 -0.24097 C -0.02136 -0.23959 -0.02188 -0.23843 -0.02188 -0.23704 C -0.02188 -0.2331 -0.02084 -0.23102 -0.01967 -0.22801 C -0.01888 -0.22616 -0.01823 -0.22431 -0.01745 -0.22269 C -0.01654 -0.22084 -0.01576 -0.21898 -0.01459 -0.21759 C -0.01368 -0.21667 -0.01263 -0.21667 -0.01159 -0.21621 C -0.01068 -0.21667 -0.00951 -0.21644 -0.00873 -0.21759 C -0.00808 -0.21852 -0.00834 -0.22037 -0.00795 -0.22153 C -0.00756 -0.22292 -0.00704 -0.22408 -0.00651 -0.22546 C -0.0056 -0.23218 -0.0043 -0.23912 -0.00365 -0.24607 C -0.00313 -0.25116 -0.00313 -0.25648 -0.00287 -0.26158 C -0.00274 -0.26505 -0.00235 -0.26852 -0.00222 -0.27199 C -0.00235 -0.27662 -0.00235 -0.28148 -0.00287 -0.28611 C -0.00326 -0.28935 -0.00417 -0.29236 -0.00508 -0.29537 C -0.00925 -0.30949 -0.00886 -0.30787 -0.01303 -0.31736 C -0.0155 -0.32801 -0.01381 -0.32338 -0.0211 -0.33403 C -0.02448 -0.33912 -0.02826 -0.34283 -0.03125 -0.34838 C -0.03178 -0.34931 -0.03217 -0.35023 -0.03269 -0.35093 C -0.03386 -0.35232 -0.03516 -0.35347 -0.03633 -0.35486 C -0.03659 -0.35347 -0.03724 -0.35232 -0.03711 -0.35093 C -0.03646 -0.33912 -0.03568 -0.34445 -0.03269 -0.33542 C -0.03178 -0.33264 -0.03164 -0.32894 -0.0306 -0.32639 C -0.02943 -0.32338 -0.02461 -0.31968 -0.02331 -0.31852 C -0.02006 -0.31945 -0.01693 -0.31991 -0.01381 -0.32107 C -0.01289 -0.32153 -0.01211 -0.32246 -0.01159 -0.32384 C -0.00534 -0.33843 -0.00873 -0.33334 -0.00508 -0.34838 C -0.00378 -0.35371 -0.00222 -0.3588 -0.00065 -0.36389 C -0.00052 -0.36621 0.00079 -0.38426 0.00079 -0.38588 C 0.00079 -0.39005 -0.00105 -0.39861 -0.00222 -0.40139 C -0.00899 -0.42014 -0.0043 -0.40509 -0.00795 -0.4132 C -0.01107 -0.41991 -0.00769 -0.41597 -0.01381 -0.42477 C -0.0155 -0.42732 -0.01758 -0.42778 -0.01967 -0.42871 L -0.02396 -0.42732 C -0.02696 -0.41343 -0.02396 -0.4125 -0.01967 -0.40787 C -0.01914 -0.40671 -0.01901 -0.40417 -0.01823 -0.40394 C -0.01211 -0.40301 -0.01172 -0.40509 -0.00873 -0.41042 C -0.00756 -0.41482 -0.00638 -0.41921 -0.00508 -0.42338 C -0.00404 -0.42662 -0.00222 -0.42917 -0.00144 -0.43241 C -0.00052 -0.43658 -0.00038 -0.44121 5E-6 -0.44537 C -0.00144 -0.46806 0.00183 -0.48148 -0.0043 -0.49584 C -0.01563 -0.52222 -0.00808 -0.50648 -0.01745 -0.52176 C -0.01901 -0.52431 -0.02188 -0.52963 -0.02188 -0.52963 C -0.02305 -0.52917 -0.02435 -0.5294 -0.02539 -0.52824 C -0.02696 -0.52685 -0.02735 -0.52153 -0.02761 -0.51921 C -0.02461 -0.47662 -0.02813 -0.51158 -0.02474 -0.49213 C -0.02409 -0.48866 -0.02422 -0.48472 -0.02331 -0.48171 C -0.02292 -0.48056 -0.02188 -0.48079 -0.0211 -0.48033 C -0.01967 -0.48079 -0.0181 -0.48102 -0.01667 -0.48171 C -0.0155 -0.48241 -0.01081 -0.48727 -0.01016 -0.4882 C -0.0086 -0.49005 -0.00691 -0.4919 -0.00573 -0.49468 C -0.00196 -0.50417 0.00105 -0.51459 0.00443 -0.52454 C 0.00482 -0.5257 0.00587 -0.52824 0.00587 -0.52824 C 0.00534 -0.54005 0.0043 -0.5713 0.003 -0.57871 C 0.00222 -0.58264 -0.00025 -0.58449 -0.00222 -0.58658 C -0.00925 -0.59468 -0.01693 -0.60139 -0.02396 -0.60996 C -0.02539 -0.61158 -0.02696 -0.6132 -0.02839 -0.61505 C -0.03034 -0.61759 -0.03217 -0.6206 -0.03425 -0.62292 C -0.03529 -0.62408 -0.03659 -0.62431 -0.03789 -0.62546 C -0.04428 -0.63079 -0.04388 -0.63056 -0.0487 -0.63565 C -0.05196 -0.6338 -0.05183 -0.63542 -0.05026 -0.62662 C -0.04714 -0.61065 -0.04857 -0.61921 -0.04362 -0.60857 C -0.04258 -0.60625 -0.04193 -0.60301 -0.04076 -0.6007 C -0.04024 -0.59977 -0.0392 -0.60023 -0.03855 -0.59954 C -0.03776 -0.59884 -0.03711 -0.59769 -0.03633 -0.59699 C -0.03295 -0.59815 -0.02956 -0.59931 -0.02618 -0.6007 C -0.02487 -0.60139 -0.02357 -0.60185 -0.02253 -0.60347 C -0.02123 -0.60556 -0.02084 -0.6088 -0.01967 -0.61111 C -0.01888 -0.61273 -0.01771 -0.61366 -0.01667 -0.61505 C -0.01628 -0.61945 -0.01576 -0.62361 -0.01524 -0.62801 C -0.01511 -0.6294 -0.01472 -0.63056 -0.01459 -0.63195 C -0.01394 -0.63565 -0.01355 -0.63959 -0.01303 -0.64352 C -0.01329 -0.65093 -0.01316 -0.65834 -0.01381 -0.66551 C -0.01459 -0.67477 -0.01615 -0.6757 -0.01888 -0.68241 C -0.0211 -0.6875 -0.01993 -0.68704 -0.02396 -0.69144 C -0.02513 -0.69259 -0.02644 -0.69306 -0.02761 -0.69398 C -0.03008 -0.69954 -0.03243 -0.70533 -0.0349 -0.71088 C -0.03555 -0.71227 -0.03633 -0.71597 -0.03711 -0.71482 C -0.03829 -0.7125 -0.03763 -0.7088 -0.03789 -0.70556 C -0.03516 -0.69746 -0.03334 -0.6882 -0.02982 -0.68102 C -0.02487 -0.6713 -0.02253 -0.66574 -0.01667 -0.65787 C -0.01511 -0.65556 -0.01107 -0.65347 -0.00938 -0.65255 C -0.00678 -0.65347 -0.00326 -0.65162 -0.00144 -0.65509 C 0.00261 -0.66296 0.00665 -0.68357 0.00665 -0.68357 C 0.0073 -0.6919 0.0099 -0.70023 0.00873 -0.70834 C 0.00782 -0.71505 0.0073 -0.72222 0.00587 -0.72894 C 0.0056 -0.73033 0.00287 -0.73218 0.00365 -0.73148 C 0.05105 -0.69884 0.05912 -0.6963 0.03868 -0.7044 C 0.10001 -0.64815 0.05534 -0.68796 0.17488 -0.59306 C 0.17435 -0.59167 0.17357 -0.59074 0.17331 -0.58912 C 0.17279 -0.58542 0.1737 -0.58079 0.17266 -0.57755 C 0.17214 -0.57616 0.17123 -0.5794 0.17045 -0.58009 C 0.16732 -0.58287 0.16667 -0.58218 0.16394 -0.58519 C 0.15365 -0.59699 0.16472 -0.58773 0.14935 -0.59815 C 0.14545 -0.60741 0.14376 -0.61158 0.13764 -0.62153 C 0.1336 -0.62801 0.1293 -0.63449 0.12462 -0.63959 C 0.11902 -0.64537 0.11277 -0.64838 0.10704 -0.65394 C 0.10326 -0.65764 0.09975 -0.6625 0.0961 -0.6669 C 0.09102 -0.68496 0.09714 -0.6669 0.08008 -0.68889 C 0.07227 -0.69908 0.08373 -0.69329 0.07435 -0.69653 C 0.05717 -0.69421 0.04831 -0.69005 0.03282 -0.69537 C 0.02618 -0.69769 0.01316 -0.7044 0.01316 -0.7044 C 0.01146 -0.70602 0.00977 -0.7081 0.00808 -0.70949 C 5E-6 -0.71667 0.0056 -0.70996 5E-6 -0.71736 C -0.00025 -0.71852 -0.00038 -0.71991 -0.00065 -0.7213 C -0.00105 -0.72269 -0.0017 -0.72384 -0.00222 -0.725 C -0.00274 -0.72685 -0.00313 -0.72847 -0.00365 -0.73033 C -0.00391 -0.73195 -0.00391 -0.7338 -0.0043 -0.73542 C -0.00469 -0.73658 -0.00521 -0.73727 -0.00573 -0.73796 C -0.00743 -0.74028 -0.00912 -0.74259 -0.01094 -0.74445 C -0.01316 -0.74699 -0.02097 -0.74699 -0.0211 -0.74699 C -0.02201 -0.74931 -0.02253 -0.75255 -0.02396 -0.75347 C -0.02592 -0.75509 -0.0267 -0.74815 -0.02696 -0.74699 C -0.03881 -0.75139 -0.05066 -0.75648 -0.06263 -0.75996 C -0.06667 -0.76134 -0.07084 -0.76065 -0.075 -0.76134 C -0.07618 -0.76158 -0.07735 -0.76227 -0.07865 -0.76273 C -0.07813 -0.76343 -0.07696 -0.76412 -0.07722 -0.76528 C -0.07735 -0.76667 -0.08021 -0.76736 -0.0793 -0.76783 C -0.07657 -0.76945 -0.07357 -0.76875 -0.07058 -0.76898 C -0.06146 -0.76621 -0.06237 -0.76736 -0.05313 -0.75996 C -0.05183 -0.75903 -0.05079 -0.75718 -0.04948 -0.75625 C -0.04857 -0.75533 -0.04753 -0.75533 -0.04662 -0.75486 C -0.04467 -0.75371 -0.04271 -0.75232 -0.04076 -0.75093 C -0.03998 -0.75046 -0.03933 -0.74977 -0.03855 -0.74977 C -0.0349 -0.74908 -0.03125 -0.74884 -0.02761 -0.74838 C -0.00808 -0.73264 -0.03347 -0.75162 0.00587 -0.73426 C 0.00743 -0.73357 0.00821 -0.73033 0.00951 -0.72894 C 0.01042 -0.72801 0.01146 -0.72801 0.01238 -0.72778 C 0.01563 -0.72431 0.01915 -0.72176 0.02188 -0.71736 C 0.0237 -0.71435 0.02683 -0.70949 0.02553 -0.70556 C 0.02422 -0.70209 0.02071 -0.70648 0.01823 -0.70695 C 0.00587 -0.71644 0.02136 -0.70486 0.00665 -0.71482 C 0.00482 -0.71597 0.00326 -0.71759 0.00144 -0.71852 C 0.00027 -0.71921 -0.00091 -0.71921 -0.00222 -0.71991 C -0.00339 -0.7206 -0.00456 -0.72176 -0.00573 -0.72246 C -0.00651 -0.72292 -0.0073 -0.72338 -0.00795 -0.72384 C -0.00899 -0.725 -0.00977 -0.72685 -0.01094 -0.72778 C -0.01928 -0.73426 -0.01888 -0.73195 -0.02696 -0.73542 C -0.03763 -0.74028 -0.02292 -0.73681 -0.03998 -0.73935 C -0.04336 -0.74097 -0.04675 -0.74283 -0.05026 -0.74445 C -0.05339 -0.74584 -0.05664 -0.74653 -0.05964 -0.74838 C -0.06133 -0.74931 -0.05287 -0.7463 -0.05456 -0.74699 C -0.05886 -0.74908 -0.06368 -0.74861 -0.06771 -0.75232 C -0.07071 -0.75509 -0.06094 -0.7507 -0.05756 -0.74977 C -0.05534 -0.74908 -0.05313 -0.74792 -0.05092 -0.74699 C -0.04948 -0.74653 -0.04805 -0.7463 -0.04662 -0.74584 C -0.04584 -0.7456 -0.04519 -0.74491 -0.04441 -0.74445 C -0.04141 -0.74306 -0.0405 -0.74283 -0.03711 -0.7419 C -0.0267 -0.73403 -0.03711 -0.74329 -0.02761 -0.73033 C -0.02396 -0.72523 -0.01993 -0.7206 -0.01602 -0.71597 C -0.01511 -0.71505 -0.01394 -0.71459 -0.01303 -0.71343 C -0.01224 -0.71227 -0.01172 -0.71065 -0.01094 -0.70949 C -0.01003 -0.70834 -0.00795 -0.70509 -0.00795 -0.70695 C -0.00795 -0.70903 -0.0099 -0.70949 -0.01094 -0.71088 C -0.0112 -0.71111 -0.01185 -0.7125 -0.01159 -0.71204 C -0.01068 -0.70996 -0.00925 -0.70834 -0.00873 -0.70556 C -0.00847 -0.70417 -0.01029 -0.70718 -0.01094 -0.70834 C -0.01133 -0.70903 -0.01133 -0.70996 -0.01159 -0.71088 L -0.01745 -0.71852 L -0.02696 -0.73935 L -0.02696 -0.73935 L -0.03425 -0.75093 L -0.03425 -0.75093">
                                      <p:cBhvr>
                                        <p:cTn id="251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3.54167E-6 -1.11111E-6 L 3.54167E-6 -1.11111E-6 C 0.00521 -0.00092 0.01028 -0.00092 0.01536 -0.00277 C 0.01627 -0.00301 0.0168 -0.00509 0.01745 -0.00648 C 0.01927 -0.01041 0.02005 -0.0125 0.02109 -0.0169 C 0.02148 -0.01828 0.02161 -0.01944 0.02187 -0.02083 C 0.02292 -0.0412 0.02318 -0.03264 0.02044 -0.05717 C 0.02031 -0.05833 0.02005 -0.05972 0.01966 -0.06088 C 0.01367 -0.07801 0.01992 -0.05602 0.0138 -0.07523 C 0.01354 -0.07639 0.01367 -0.07801 0.01315 -0.07916 C 0.01237 -0.08078 0.0112 -0.08148 0.01028 -0.08287 C 0.00976 -0.08379 0.00924 -0.08449 0.00872 -0.08565 C 0.00729 -0.08889 0.00625 -0.09305 0.00443 -0.09583 C 0.00078 -0.10162 -0.00222 -0.10115 -0.00651 -0.10231 C -0.0082 -0.1037 -0.00977 -0.10532 -0.01159 -0.10625 C -0.01341 -0.10717 -0.0155 -0.10694 -0.01745 -0.10764 C -0.01914 -0.1081 -0.02083 -0.10926 -0.02253 -0.11018 C -0.03008 -0.10671 -0.03307 -0.10902 -0.02761 -0.08565 C -0.02656 -0.08102 -0.02331 -0.07916 -0.02097 -0.07639 C -0.02031 -0.07569 -0.01953 -0.07477 -0.01888 -0.07384 C -0.01836 -0.07315 -0.01797 -0.07199 -0.01745 -0.07129 C -0.0155 -0.06921 -0.01367 -0.0669 -0.01159 -0.0662 L -0.0043 -0.06342 C -0.00287 -0.06435 -0.00117 -0.06458 3.54167E-6 -0.0662 C 0.00065 -0.0669 0.00078 -0.06875 0.00078 -0.0699 C 0.00052 -0.08125 0.00117 -0.09282 -0.00065 -0.1037 C -0.00143 -0.1081 -0.00469 -0.10949 -0.00651 -0.11273 C -0.00886 -0.11713 -0.01094 -0.12199 -0.01302 -0.12685 C -0.01445 -0.13032 -0.01537 -0.13333 -0.01589 -0.13727 C -0.01628 -0.13935 -0.01667 -0.14375 -0.01667 -0.14375 L -0.03477 -0.1787 C -0.03333 -0.17477 -0.0319 -0.17106 -0.03047 -0.16713 C -0.02865 -0.16203 -0.028 -0.15532 -0.02539 -0.15162 C -0.02396 -0.1493 -0.02227 -0.14768 -0.02097 -0.14514 C -0.01862 -0.14027 -0.01797 -0.13402 -0.01445 -0.13078 C -0.01029 -0.12708 -0.00573 -0.12477 -0.00143 -0.12176 L 0.00221 -0.11921 C 0.0039 -0.11967 0.00625 -0.11805 0.00729 -0.1206 C 0.00898 -0.1243 0.0082 -0.13009 0.00872 -0.13472 C 0.01028 -0.14791 0.00911 -0.12916 0.01094 -0.15416 C 0.01185 -0.16527 0.01237 -0.17662 0.01315 -0.18773 C 0.01211 -0.25393 0.01901 -0.22315 0.0095 -0.24213 C 0.00846 -0.24421 0.00742 -0.24629 0.00664 -0.24861 C 0.00195 -0.26041 0.00534 -0.25764 0.00078 -0.26018 C 0.00052 -0.25902 0.00026 -0.25764 3.54167E-6 -0.25648 C -0.00143 -0.24745 -0.00182 -0.23958 3.54167E-6 -0.22916 C 0.00104 -0.22407 0.0039 -0.2206 0.00586 -0.2162 C 0.00807 -0.21666 0.01028 -0.21643 0.01237 -0.21759 C 0.0151 -0.21921 0.01771 -0.2243 0.01966 -0.22801 C 0.0194 -0.24421 0.01979 -0.26088 0.01901 -0.27708 C 0.01888 -0.27893 0.01745 -0.27963 0.0168 -0.28102 C 0.01028 -0.2949 0.01458 -0.29051 0.00807 -0.29514 C 0.00364 -0.30185 0.00169 -0.30555 -0.00352 -0.31088 C -0.0138 -0.32083 -0.00847 -0.31458 -0.01667 -0.3199 C -0.01771 -0.32037 -0.01862 -0.32176 -0.01953 -0.32245 C -0.02031 -0.32291 -0.02097 -0.32338 -0.02175 -0.32361 C -0.02227 -0.32199 -0.02305 -0.32037 -0.02318 -0.31852 C -0.02344 -0.31551 -0.02083 -0.31088 -0.02031 -0.30949 C -0.0194 -0.30694 -0.01875 -0.3044 -0.0181 -0.30162 C -0.01758 -0.29953 -0.01732 -0.29722 -0.01667 -0.29514 C -0.01537 -0.2912 -0.00951 -0.28009 -0.00873 -0.27963 L -0.00573 -0.27847 C -0.00404 -0.27893 -0.00222 -0.27847 -0.00065 -0.27963 C 0.00052 -0.28078 0.00221 -0.28495 0.00221 -0.28495 C 0.00273 -0.29004 0.00312 -0.29537 0.00364 -0.30046 C 0.00403 -0.30393 0.00469 -0.30717 0.00521 -0.31088 C 0.00599 -0.31805 0.00521 -0.32639 0.00729 -0.33287 C 0.01081 -0.34305 0.00911 -0.3368 0.01172 -0.35208 C 0.01146 -0.35902 0.01133 -0.36597 0.01094 -0.37291 C 0.01081 -0.37592 0.01068 -0.37893 0.01028 -0.38194 C 0.00976 -0.38495 0.00755 -0.3875 0.00664 -0.38981 C 0.00599 -0.39097 0.00573 -0.39259 0.00521 -0.39352 C 0.00299 -0.39745 0.0026 -0.39722 3.54167E-6 -0.39884 C -0.00039 -0.39791 -0.00143 -0.39745 -0.00143 -0.39629 C -0.00143 -0.38287 -0.00143 -0.37801 0.00156 -0.36898 C 0.00195 -0.36759 0.00247 -0.36643 0.00299 -0.36504 C 0.00364 -0.36597 0.00456 -0.36666 0.00521 -0.36782 C 0.00976 -0.37592 0.00807 -0.37615 0.01028 -0.38981 C 0.01107 -0.3949 0.01211 -0.4 0.01315 -0.40532 C 0.01289 -0.41782 0.01328 -0.43032 0.01237 -0.44282 C 0.01224 -0.4456 0.01015 -0.45671 0.00807 -0.46088 C 0.00403 -0.46875 -0.00156 -0.47477 -0.0043 -0.48426 C -0.00742 -0.49537 -0.00378 -0.48379 -0.00794 -0.49328 C -0.0125 -0.5037 -0.00886 -0.49861 -0.01302 -0.5037 C -0.01419 -0.50231 -0.01641 -0.50231 -0.01667 -0.49977 C -0.01745 -0.49166 -0.01641 -0.48333 -0.01589 -0.47523 C -0.01589 -0.47384 -0.01563 -0.47245 -0.01524 -0.47129 C -0.0138 -0.46736 -0.0125 -0.46527 -0.01081 -0.46227 C -0.01003 -0.45602 -0.01055 -0.45301 -0.00508 -0.45972 C -0.00417 -0.46065 -0.00417 -0.46319 -0.00352 -0.46481 C -0.00117 -0.47245 0.00052 -0.47639 0.00364 -0.48426 C 0.0039 -0.48588 0.00403 -0.48773 0.00443 -0.48935 C 0.01107 -0.51504 0.0125 -0.50023 0.00729 -0.54514 C 0.0069 -0.54884 0.00456 -0.55139 0.00299 -0.55416 C -0.02461 -0.60324 -0.00169 -0.56365 -0.01081 -0.57615 C -0.02735 -0.59884 -0.01901 -0.59097 -0.03125 -0.60069 C -0.0293 -0.5868 -0.03034 -0.59074 -0.02539 -0.57615 C -0.02331 -0.5699 -0.02175 -0.56296 -0.01888 -0.5581 C -0.01719 -0.55486 -0.0155 -0.55185 -0.0138 -0.54884 C -0.01146 -0.54514 -0.01094 -0.54537 -0.00873 -0.54236 C -0.00182 -0.53333 -0.00781 -0.54051 -0.00287 -0.53472 C -0.00091 -0.53773 0.0013 -0.54027 0.00299 -0.54375 C 0.00377 -0.5456 0.00403 -0.54791 0.00443 -0.55023 C 0.00521 -0.55486 0.00586 -0.55972 0.00664 -0.56435 C 0.00729 -0.58171 0.00781 -0.58264 0.00664 -0.59815 C 0.00651 -0.59953 0.00625 -0.60069 0.00586 -0.60208 C 0.00469 -0.60648 0.00338 -0.61065 0.00221 -0.61504 C 0.00169 -0.61713 0.0013 -0.61944 0.00078 -0.62152 C 0.00039 -0.62268 -0.00235 -0.63171 -0.00352 -0.63426 C -0.00599 -0.63958 -0.00833 -0.6449 -0.01081 -0.65 C -0.02097 -0.67037 -0.00847 -0.64305 -0.01745 -0.66273 C -0.01784 -0.66666 -0.01836 -0.6706 -0.01888 -0.67453 C -0.01979 -0.68356 -0.0194 -0.69352 -0.02175 -0.70162 L -0.02253 -0.70416 C -0.02057 -0.69745 -0.02201 -0.7 -0.0181 -0.69652 C -0.01615 -0.69745 -0.0138 -0.69676 -0.01224 -0.69907 C -0.00977 -0.70324 -0.0082 -0.71481 -0.00716 -0.72106 C -0.00873 -0.72245 -0.01003 -0.72407 -0.01159 -0.725 C -0.01706 -0.72801 -0.02383 -0.72615 -0.02826 -0.73264 C -0.03151 -0.7375 -0.02005 -0.73194 -0.01589 -0.73148 L -0.0138 -0.72893 L -0.0138 -0.72893">
                                      <p:cBhvr>
                                        <p:cTn id="255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1.04167E-6 -1.48148E-6 L 1.04167E-6 -1.48148E-6 C 0.00235 -0.00278 0.00612 -0.00579 0.00794 -0.01042 C 0.0086 -0.01204 0.00899 -0.01389 0.00938 -0.01574 C 0.00925 -0.01991 0.00899 -0.0243 0.00873 -0.0287 C 0.00755 -0.04491 0.00847 -0.0294 0.00729 -0.04143 C 0.0069 -0.04444 0.0069 -0.04768 0.00651 -0.05069 C 0.00638 -0.05185 0.00638 -0.05347 0.00573 -0.0544 C 0.00508 -0.05579 0.00391 -0.05625 0.00287 -0.05718 C 0.00248 -0.05833 0.00078 -0.06481 1.04167E-6 -0.0662 C -0.00065 -0.0669 -0.00143 -0.0669 -0.00221 -0.06736 C -0.0039 -0.06667 -0.00586 -0.06667 -0.00729 -0.06481 C -0.00807 -0.06389 -0.0082 -0.06134 -0.00807 -0.05972 C -0.00729 -0.05185 -0.00729 -0.04259 -0.00443 -0.03634 C -0.00273 -0.03264 0.00091 -0.03542 0.00365 -0.03518 C 0.00925 -0.03171 0.01081 -0.03032 0.01966 -0.03518 C 0.02188 -0.03634 0.02305 -0.04097 0.02474 -0.04421 C 0.02865 -0.05162 0.02826 -0.05093 0.0306 -0.05718 C 0.03073 -0.05926 0.03112 -0.06134 0.03125 -0.06366 C 0.03516 -0.11366 0.0263 -0.10278 0.0487 -0.1088 C 0.05235 -0.1118 0.0569 -0.11296 0.05964 -0.11782 C 0.06211 -0.12222 0.06393 -0.13958 0.06485 -0.14653 C 0.06419 -0.16528 0.06498 -0.17315 0.06042 -0.19051 C 0.0599 -0.19236 0.05834 -0.19282 0.05755 -0.19421 C 0.05664 -0.19583 0.05612 -0.19792 0.05534 -0.19954 C 0.05391 -0.20185 0.05235 -0.2037 0.05091 -0.20602 C 0.05013 -0.20741 0.04974 -0.20995 0.0487 -0.21111 C 0.04557 -0.21481 0.04219 -0.21782 0.03854 -0.22014 C 0.03412 -0.22315 0.02474 -0.22662 0.02474 -0.22662 C 0.01432 -0.225 0.00378 -0.22477 -0.00664 -0.22153 C -0.00781 -0.22106 -0.00833 -0.21227 -0.00872 -0.21111 C -0.0095 -0.20903 -0.01068 -0.20764 -0.01172 -0.20602 C -0.01224 -0.2037 -0.01289 -0.20185 -0.01315 -0.19954 C -0.01367 -0.19514 -0.01328 -0.19074 -0.01393 -0.18657 C -0.01419 -0.18403 -0.01536 -0.18218 -0.01601 -0.18009 C -0.01536 -0.17222 -0.0151 -0.16435 -0.01393 -0.15671 C -0.01341 -0.15417 -0.01172 -0.15278 -0.01094 -0.15023 C -0.01028 -0.14838 -0.01028 -0.14583 -0.0095 -0.14375 C -0.0082 -0.14051 -0.00664 -0.13773 -0.00508 -0.13472 C -0.00338 -0.13148 -0.00091 -0.12731 0.00143 -0.12569 C 0.00417 -0.12384 0.00729 -0.12315 0.01016 -0.12176 C 0.01302 -0.12222 0.01615 -0.12176 0.01888 -0.12315 C 0.02201 -0.12477 0.025 -0.12755 0.02761 -0.13079 C 0.03334 -0.13819 0.03815 -0.14699 0.04154 -0.1581 C 0.05443 -0.20162 0.03138 -0.13125 0.04662 -0.18009 C 0.04779 -0.18426 0.04948 -0.18796 0.05091 -0.19167 C 0.05169 -0.20069 0.05326 -0.20972 0.05313 -0.21898 C 0.05274 -0.23843 0.05091 -0.25787 0.04948 -0.27708 C 0.04896 -0.28333 0.04818 -0.28935 0.04727 -0.29537 C 0.04623 -0.30185 0.04518 -0.30856 0.04362 -0.31481 C 0.03711 -0.34028 0.02669 -0.3662 0.00938 -0.37292 C -0.00052 -0.37685 -0.01054 -0.38032 -0.02044 -0.38472 C -0.03398 -0.39074 -0.02812 -0.38889 -0.03789 -0.3912 C -0.04101 -0.38889 -0.04453 -0.38796 -0.04739 -0.38472 C -0.04818 -0.3838 -0.04804 -0.38125 -0.04804 -0.3794 C -0.04804 -0.36782 -0.04791 -0.35602 -0.04739 -0.34444 C -0.04713 -0.33958 -0.04518 -0.32708 -0.04375 -0.32245 C -0.03932 -0.30833 -0.03633 -0.29236 -0.02995 -0.28102 C -0.0289 -0.2794 -0.02812 -0.27731 -0.02695 -0.27593 C -0.02474 -0.27338 -0.02213 -0.27153 -0.01966 -0.26944 C -0.01588 -0.26968 -0.0069 -0.26805 -0.00221 -0.27338 C -0.00065 -0.275 0.00065 -0.27755 0.00209 -0.27986 C 0.00287 -0.28588 0.00313 -0.29213 0.0043 -0.29792 C 0.00521 -0.30208 0.00755 -0.30509 0.00794 -0.30949 C 0.00912 -0.32315 0.00847 -0.33727 0.00873 -0.35093 C 0.00742 -0.38518 0.00677 -0.41921 0.00508 -0.45324 C 0.00482 -0.45949 0.00404 -0.46551 0.00287 -0.4713 C -0.00117 -0.49305 -0.00338 -0.50069 -0.01028 -0.51805 C -0.01719 -0.53542 -0.02344 -0.55393 -0.03138 -0.56991 C -0.03333 -0.57361 -0.03489 -0.57824 -0.03724 -0.58148 C -0.04336 -0.59005 -0.05039 -0.59676 -0.0569 -0.60486 C -0.05807 -0.60625 -0.05924 -0.6081 -0.06054 -0.60995 C -0.0612 -0.60949 -0.0625 -0.60995 -0.06263 -0.60856 C -0.06432 -0.59792 -0.06523 -0.57407 -0.06198 -0.56343 C -0.05768 -0.54954 -0.05117 -0.53843 -0.04596 -0.52569 C -0.04179 -0.51597 -0.03698 -0.50671 -0.03359 -0.49606 C -0.03021 -0.48542 -0.02982 -0.48264 -0.02331 -0.47407 C -0.02122 -0.47106 -0.01849 -0.46968 -0.01601 -0.46759 L -0.00586 -0.46875 C -0.00469 -0.46968 -0.00508 -0.47315 -0.00443 -0.47523 C -0.00234 -0.48194 0.00026 -0.48796 0.00209 -0.49468 C 0.00638 -0.50949 0.0138 -0.54005 0.0138 -0.54005 C 0.01459 -0.55301 0.01589 -0.56574 0.01602 -0.57893 C 0.01615 -0.59583 0.01472 -0.61782 0.01159 -0.63449 C 0.00977 -0.64468 0.00742 -0.65463 0.00508 -0.66435 C 0.00104 -0.68079 -0.00169 -0.6919 -0.0095 -0.70324 C -0.01159 -0.70625 -0.01432 -0.70764 -0.01679 -0.70972 C -0.02252 -0.71389 -0.02318 -0.71412 -0.02773 -0.7162 C -0.02838 -0.71528 -0.02943 -0.71481 -0.02995 -0.71343 C -0.03333 -0.70532 -0.03307 -0.69653 -0.03138 -0.68634 C -0.03034 -0.68055 -0.02786 -0.67593 -0.0263 -0.67083 C -0.02552 -0.66829 -0.02513 -0.66528 -0.02409 -0.66296 C -0.02213 -0.6588 -0.02005 -0.6544 -0.01758 -0.65139 C -0.01588 -0.64954 -0.01172 -0.64884 -0.01172 -0.64884 C -0.0056 -0.65417 -0.01081 -0.64815 -0.00586 -0.66551 C -0.00469 -0.66968 -0.00299 -0.67338 -0.00143 -0.67731 C 0.00222 -0.69884 0.00274 -0.69282 -0.00078 -0.71875 C -0.00091 -0.71991 -0.00169 -0.7206 -0.00221 -0.7213 C -0.00286 -0.72199 -0.00443 -0.72245 -0.00443 -0.72245 L -0.00443 -0.72245">
                                      <p:cBhvr>
                                        <p:cTn id="259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8.95833E-6 -3.33333E-6 L 8.95833E-6 -3.33333E-6 C 0.00196 -0.00139 0.0043 -0.00162 0.00587 -0.00394 C 0.00704 -0.00579 0.00652 -0.00949 0.0073 -0.01181 L 0.00873 -0.01574 C 0.00821 -0.02662 0.00873 -0.03079 0.00587 -0.04028 C 0.00508 -0.04259 0.00378 -0.04445 0.003 -0.04676 C 0.00078 -0.05255 0.00248 -0.05232 -0.00143 -0.05579 C -0.00325 -0.05741 -0.00663 -0.0588 -0.00872 -0.05972 C -0.01093 -0.0588 -0.01458 -0.06088 -0.01524 -0.05718 C -0.01588 -0.0537 -0.01446 -0.03542 -0.01314 -0.02732 C -0.01263 -0.02477 -0.0125 -0.02176 -0.01158 -0.01945 C -0.01133 -0.01852 -0.00742 -0.01412 -0.0065 -0.01296 C 0.00482 -0.01435 0.00326 -0.00995 0.00873 -0.01829 C 0.00925 -0.01898 0.00977 -0.01991 0.01029 -0.02083 C 0.01042 -0.02222 0.01068 -0.02338 0.01094 -0.02477 C 0.01133 -0.02639 0.01212 -0.02801 0.01238 -0.02986 C 0.01459 -0.04676 0.01133 -0.03681 0.01459 -0.04537 C 0.01433 -0.06736 0.01472 -0.08958 0.01394 -0.11134 C 0.01368 -0.11528 0.01081 -0.11921 0.00951 -0.12176 C 0.0017 -0.13727 0.01068 -0.12199 8.95833E-6 -0.13727 C -0.00312 -0.1419 -0.00156 -0.14213 -0.00585 -0.1463 C -0.00742 -0.14792 -0.00925 -0.14884 -0.01093 -0.15023 C -0.01185 -0.15116 -0.01288 -0.15208 -0.0138 -0.15278 C -0.01458 -0.1507 -0.01588 -0.14884 -0.01602 -0.1463 C -0.01641 -0.13982 -0.01628 -0.12755 -0.0138 -0.1206 C -0.01302 -0.11806 -0.01185 -0.1162 -0.01093 -0.11412 C -0.01042 -0.11181 -0.00989 -0.10972 -0.0095 -0.10764 C -0.00911 -0.10532 -0.00937 -0.10301 -0.00872 -0.10116 C -0.00807 -0.09931 -0.00663 -0.09884 -0.00585 -0.09722 C -0.00468 -0.09491 -0.00416 -0.09144 -0.00286 -0.08935 C -0.00182 -0.08773 0.00222 -0.08611 0.00365 -0.08565 C 0.00561 -0.08634 0.00782 -0.08634 0.00951 -0.0882 C 0.01199 -0.09074 0.01394 -0.09491 0.01602 -0.09838 C 0.01784 -0.10162 0.01915 -0.10532 0.02045 -0.1088 C 0.0207 -0.11111 0.0207 -0.1132 0.02123 -0.11528 C 0.02174 -0.11852 0.02357 -0.12107 0.0233 -0.12431 C 0.02032 -0.16042 0.01915 -0.15116 0.01238 -0.17477 C 0.01068 -0.18079 0.00899 -0.18681 0.0073 -0.19306 C 0.00704 -0.19421 0.00704 -0.1956 0.00665 -0.19676 C 0.00078 -0.21482 0.00456 -0.20301 -0.00222 -0.21505 C -0.01133 -0.23125 0.0086 -0.20232 -0.01015 -0.23056 C -0.01133 -0.23218 -0.01263 -0.23287 -0.0138 -0.23449 C -0.0151 -0.23588 -0.01614 -0.23843 -0.01745 -0.23958 C -0.019 -0.24097 -0.02083 -0.2412 -0.02253 -0.24213 C -0.02331 -0.24352 -0.02395 -0.24514 -0.02473 -0.24607 C -0.02617 -0.24769 -0.02799 -0.25208 -0.02917 -0.25 C -0.0323 -0.24445 -0.0237 -0.2287 -0.02331 -0.22801 C -0.02213 -0.2257 -0.02083 -0.22361 -0.01967 -0.22153 C -0.01862 -0.21945 -0.01797 -0.21667 -0.0168 -0.21505 C 0.00105 -0.19051 -0.01106 -0.21134 -0.0043 -0.19954 C -0.00312 -0.19977 -0.00169 -0.19954 -0.00065 -0.2007 C -0.00012 -0.20139 -0.00012 -0.20324 8.95833E-6 -0.20463 C 0.0004 -0.20857 0.00053 -0.2125 0.00078 -0.2162 C -0.00195 -0.2463 -0.00611 -0.28426 -0.0073 -0.31597 C -0.00781 -0.33195 -0.0073 -0.34792 -0.00794 -0.36389 C -0.00833 -0.37245 -0.00963 -0.38519 -0.01237 -0.39352 C -0.01314 -0.39607 -0.01433 -0.39792 -0.01524 -0.4 C -0.0168 -0.40394 -0.01797 -0.4081 -0.01967 -0.41181 C -0.02019 -0.41296 -0.02123 -0.4132 -0.02187 -0.41435 C -0.02265 -0.41551 -0.02331 -0.4169 -0.02408 -0.41829 C -0.02473 -0.41782 -0.02578 -0.41806 -0.02617 -0.4169 C -0.02812 -0.41181 -0.02565 -0.39491 -0.02552 -0.39352 C -0.02526 -0.39144 -0.02526 -0.38912 -0.02473 -0.38704 C -0.02331 -0.38195 -0.02175 -0.37801 -0.01887 -0.37546 C -0.01823 -0.37477 -0.01745 -0.37454 -0.0168 -0.37407 C -0.0155 -0.37546 -0.01393 -0.37616 -0.01314 -0.37801 C -0.01237 -0.37986 -0.01288 -0.38241 -0.01237 -0.38449 C -0.01185 -0.38657 -0.01093 -0.38796 -0.01015 -0.38982 C -0.00963 -0.39398 -0.00911 -0.39838 -0.00872 -0.40255 C -0.00847 -0.40602 -0.00833 -0.40949 -0.00794 -0.41296 C -0.00755 -0.41829 -0.00703 -0.42338 -0.0065 -0.42847 C -0.00742 -0.47454 -0.00637 -0.45857 -0.0095 -0.49838 C -0.00963 -0.50093 -0.00963 -0.5037 -0.01015 -0.50625 C -0.01067 -0.50857 -0.01172 -0.51042 -0.01237 -0.51273 C -0.01368 -0.51736 -0.01497 -0.52546 -0.01745 -0.5294 C -0.01875 -0.53148 -0.02032 -0.53333 -0.02187 -0.53472 C -0.02382 -0.53634 -0.03177 -0.53727 -0.03203 -0.53727 C -0.03334 -0.53773 -0.03463 -0.53958 -0.03568 -0.53866 C -0.03658 -0.53773 -0.03646 -0.53519 -0.03646 -0.53333 C -0.03646 -0.52778 -0.03658 -0.52199 -0.03568 -0.51667 C -0.03515 -0.51296 -0.03321 -0.51065 -0.03203 -0.50741 C -0.0289 -0.49907 -0.03138 -0.50278 -0.02773 -0.49838 C -0.02682 -0.49861 -0.02045 -0.49884 -0.01823 -0.50093 C -0.01719 -0.50208 -0.01614 -0.50324 -0.01524 -0.50486 C -0.01393 -0.50764 -0.01288 -0.51088 -0.01158 -0.51389 C -0.01093 -0.51875 -0.01002 -0.52338 -0.0095 -0.52824 C -0.0073 -0.54699 -0.01054 -0.5331 -0.0065 -0.54769 C -0.00625 -0.55486 -0.00559 -0.56227 -0.00585 -0.56968 C -0.00611 -0.58056 -0.00807 -0.5912 -0.00794 -0.60208 C -0.00781 -0.61852 -0.00598 -0.63472 -0.00507 -0.65116 C -0.00976 -0.68032 -0.01146 -0.72546 -0.02408 -0.75347 C -0.02526 -0.75625 -0.02682 -0.7588 -0.02838 -0.76111 C -0.0293 -0.7625 -0.03034 -0.76296 -0.03138 -0.76366 C -0.03334 -0.76111 -0.0358 -0.75949 -0.0371 -0.75602 C -0.04024 -0.74838 -0.03788 -0.71736 -0.03788 -0.71713 C -0.03658 -0.70347 -0.03177 -0.6963 -0.02695 -0.68611 C -0.02512 -0.68218 -0.02187 -0.67454 -0.01887 -0.67199 C -0.01732 -0.67037 -0.0155 -0.67014 -0.0138 -0.66921 C -0.00989 -0.67014 -0.00585 -0.66968 -0.00222 -0.67199 C 0.00261 -0.67477 0.00209 -0.69815 0.00222 -0.69907 C 0.00196 -0.70046 0.0017 -0.70162 0.00144 -0.70301 C 0.00092 -0.70602 0.00078 -0.70926 8.95833E-6 -0.71204 C -0.00038 -0.71366 -0.00143 -0.71458 -0.00222 -0.71597 C -0.00247 -0.71713 -0.00235 -0.71898 -0.00286 -0.71968 C -0.00559 -0.72361 -0.01067 -0.71829 -0.01237 -0.71713 C -0.01263 -0.71597 -0.01275 -0.71458 -0.01314 -0.7132 C -0.01407 -0.70972 -0.0155 -0.70671 -0.01602 -0.70301 C -0.02331 -0.65278 -0.0138 -0.69792 -0.02109 -0.66551 C -0.02005 -0.65417 -0.02032 -0.6375 -0.01602 -0.62662 C -0.01472 -0.62338 -0.01314 -0.62037 -0.01158 -0.61759 C -0.00847 -0.61134 -0.00976 -0.61273 -0.00585 -0.61111 C -0.00507 -0.61968 -0.0039 -0.62824 -0.0065 -0.63704 C -0.00716 -0.63889 -0.00898 -0.63704 -0.01015 -0.63704 L -0.01015 -0.63704">
                                      <p:cBhvr>
                                        <p:cTn id="263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Рисунок 2" descr=""/>
          <p:cNvPicPr/>
          <p:nvPr/>
        </p:nvPicPr>
        <p:blipFill>
          <a:blip r:embed="rId1"/>
          <a:stretch/>
        </p:blipFill>
        <p:spPr>
          <a:xfrm>
            <a:off x="2476800" y="5486400"/>
            <a:ext cx="7421400" cy="1371240"/>
          </a:xfrm>
          <a:prstGeom prst="rect">
            <a:avLst/>
          </a:prstGeom>
          <a:ln>
            <a:noFill/>
          </a:ln>
        </p:spPr>
      </p:pic>
      <p:pic>
        <p:nvPicPr>
          <p:cNvPr id="196" name="Рисунок 3" descr=""/>
          <p:cNvPicPr/>
          <p:nvPr/>
        </p:nvPicPr>
        <p:blipFill>
          <a:blip r:embed="rId2"/>
          <a:stretch/>
        </p:blipFill>
        <p:spPr>
          <a:xfrm>
            <a:off x="2383200" y="4305600"/>
            <a:ext cx="7425360" cy="1091520"/>
          </a:xfrm>
          <a:prstGeom prst="rect">
            <a:avLst/>
          </a:prstGeom>
          <a:ln>
            <a:noFill/>
          </a:ln>
        </p:spPr>
      </p:pic>
      <p:pic>
        <p:nvPicPr>
          <p:cNvPr id="197" name="Рисунок 4" descr=""/>
          <p:cNvPicPr/>
          <p:nvPr/>
        </p:nvPicPr>
        <p:blipFill>
          <a:blip r:embed="rId3"/>
          <a:stretch/>
        </p:blipFill>
        <p:spPr>
          <a:xfrm>
            <a:off x="2383200" y="3151440"/>
            <a:ext cx="7425360" cy="1064880"/>
          </a:xfrm>
          <a:prstGeom prst="rect">
            <a:avLst/>
          </a:prstGeom>
          <a:ln>
            <a:noFill/>
          </a:ln>
        </p:spPr>
      </p:pic>
      <p:pic>
        <p:nvPicPr>
          <p:cNvPr id="198" name="Рисунок 5" descr=""/>
          <p:cNvPicPr/>
          <p:nvPr/>
        </p:nvPicPr>
        <p:blipFill>
          <a:blip r:embed="rId4"/>
          <a:stretch/>
        </p:blipFill>
        <p:spPr>
          <a:xfrm>
            <a:off x="2383200" y="2148480"/>
            <a:ext cx="7425360" cy="1002960"/>
          </a:xfrm>
          <a:prstGeom prst="rect">
            <a:avLst/>
          </a:prstGeom>
          <a:ln>
            <a:noFill/>
          </a:ln>
        </p:spPr>
      </p:pic>
      <p:pic>
        <p:nvPicPr>
          <p:cNvPr id="199" name="Рисунок 6" descr=""/>
          <p:cNvPicPr/>
          <p:nvPr/>
        </p:nvPicPr>
        <p:blipFill>
          <a:blip r:embed="rId5"/>
          <a:stretch/>
        </p:blipFill>
        <p:spPr>
          <a:xfrm>
            <a:off x="2383200" y="1260720"/>
            <a:ext cx="7425360" cy="869760"/>
          </a:xfrm>
          <a:prstGeom prst="rect">
            <a:avLst/>
          </a:prstGeom>
          <a:ln>
            <a:noFill/>
          </a:ln>
        </p:spPr>
      </p:pic>
      <p:grpSp>
        <p:nvGrpSpPr>
          <p:cNvPr id="200" name="Group 1"/>
          <p:cNvGrpSpPr/>
          <p:nvPr/>
        </p:nvGrpSpPr>
        <p:grpSpPr>
          <a:xfrm>
            <a:off x="5603400" y="35640"/>
            <a:ext cx="1168560" cy="1270080"/>
            <a:chOff x="5603400" y="35640"/>
            <a:chExt cx="1168560" cy="1270080"/>
          </a:xfrm>
        </p:grpSpPr>
        <p:sp>
          <p:nvSpPr>
            <p:cNvPr id="201" name="CustomShape 2"/>
            <p:cNvSpPr/>
            <p:nvPr/>
          </p:nvSpPr>
          <p:spPr>
            <a:xfrm>
              <a:off x="5603400" y="35640"/>
              <a:ext cx="1168560" cy="1136160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2" name="CustomShape 3"/>
            <p:cNvSpPr/>
            <p:nvPr/>
          </p:nvSpPr>
          <p:spPr>
            <a:xfrm>
              <a:off x="5947920" y="300960"/>
              <a:ext cx="479160" cy="1004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6000" spc="-1" strike="noStrike">
                  <a:solidFill>
                    <a:srgbClr val="000000"/>
                  </a:solidFill>
                  <a:latin typeface="Calibri"/>
                </a:rPr>
                <a:t>Р</a:t>
              </a:r>
              <a:endParaRPr b="0" lang="ru-RU" sz="6000" spc="-1" strike="noStrike">
                <a:latin typeface="Arial"/>
              </a:endParaRPr>
            </a:p>
          </p:txBody>
        </p:sp>
      </p:grpSp>
      <p:sp>
        <p:nvSpPr>
          <p:cNvPr id="203" name="CustomShape 4"/>
          <p:cNvSpPr/>
          <p:nvPr/>
        </p:nvSpPr>
        <p:spPr>
          <a:xfrm>
            <a:off x="583200" y="305280"/>
            <a:ext cx="3966480" cy="17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fd966"/>
                </a:solidFill>
                <a:latin typeface="Calibri"/>
              </a:rPr>
              <a:t>ПОСТРОЙ</a:t>
            </a:r>
            <a:endParaRPr b="0" lang="ru-RU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fd966"/>
                </a:solidFill>
                <a:latin typeface="Calibri"/>
              </a:rPr>
              <a:t>ПИРАМИДКУ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204" name="Рисунок 12" descr=""/>
          <p:cNvPicPr/>
          <p:nvPr/>
        </p:nvPicPr>
        <p:blipFill>
          <a:blip r:embed="rId6"/>
          <a:stretch/>
        </p:blipFill>
        <p:spPr>
          <a:xfrm>
            <a:off x="10787760" y="46800"/>
            <a:ext cx="1231200" cy="1523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4" dur="indefinite" restart="never" nodeType="tmRoot">
          <p:childTnLst>
            <p:seq>
              <p:cTn id="265" dur="indefinite" nodeType="mainSeq">
                <p:childTnLst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7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7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8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8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9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5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7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3160080" y="2497320"/>
            <a:ext cx="569772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0070c0"/>
                </a:solidFill>
                <a:latin typeface="Calibri"/>
              </a:rPr>
              <a:t>Что здесь лишнее?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52" name="Picture 6" descr=""/>
          <p:cNvPicPr/>
          <p:nvPr/>
        </p:nvPicPr>
        <p:blipFill>
          <a:blip r:embed="rId1"/>
          <a:stretch/>
        </p:blipFill>
        <p:spPr>
          <a:xfrm>
            <a:off x="5305680" y="51840"/>
            <a:ext cx="1877760" cy="2329560"/>
          </a:xfrm>
          <a:prstGeom prst="rect">
            <a:avLst/>
          </a:prstGeom>
          <a:ln>
            <a:noFill/>
          </a:ln>
        </p:spPr>
      </p:pic>
      <p:pic>
        <p:nvPicPr>
          <p:cNvPr id="53" name="Picture 6" descr=""/>
          <p:cNvPicPr/>
          <p:nvPr/>
        </p:nvPicPr>
        <p:blipFill>
          <a:blip r:embed="rId2"/>
          <a:stretch/>
        </p:blipFill>
        <p:spPr>
          <a:xfrm>
            <a:off x="85320" y="3536280"/>
            <a:ext cx="3495960" cy="3262680"/>
          </a:xfrm>
          <a:prstGeom prst="rect">
            <a:avLst/>
          </a:prstGeom>
          <a:ln>
            <a:noFill/>
          </a:ln>
        </p:spPr>
      </p:pic>
      <p:pic>
        <p:nvPicPr>
          <p:cNvPr id="54" name="Рисунок 1" descr=""/>
          <p:cNvPicPr/>
          <p:nvPr/>
        </p:nvPicPr>
        <p:blipFill>
          <a:blip r:embed="rId3"/>
          <a:stretch/>
        </p:blipFill>
        <p:spPr>
          <a:xfrm>
            <a:off x="8508600" y="3664080"/>
            <a:ext cx="3592800" cy="3193560"/>
          </a:xfrm>
          <a:prstGeom prst="rect">
            <a:avLst/>
          </a:prstGeom>
          <a:ln>
            <a:noFill/>
          </a:ln>
        </p:spPr>
      </p:pic>
      <p:pic>
        <p:nvPicPr>
          <p:cNvPr id="55" name="Рисунок 2" descr=""/>
          <p:cNvPicPr/>
          <p:nvPr/>
        </p:nvPicPr>
        <p:blipFill>
          <a:blip r:embed="rId4"/>
          <a:stretch/>
        </p:blipFill>
        <p:spPr>
          <a:xfrm>
            <a:off x="220320" y="121680"/>
            <a:ext cx="2065320" cy="3144600"/>
          </a:xfrm>
          <a:prstGeom prst="rect">
            <a:avLst/>
          </a:prstGeom>
          <a:ln>
            <a:noFill/>
          </a:ln>
        </p:spPr>
      </p:pic>
      <p:pic>
        <p:nvPicPr>
          <p:cNvPr id="56" name="Рисунок 3" descr=""/>
          <p:cNvPicPr/>
          <p:nvPr/>
        </p:nvPicPr>
        <p:blipFill>
          <a:blip r:embed="rId5"/>
          <a:stretch/>
        </p:blipFill>
        <p:spPr>
          <a:xfrm>
            <a:off x="3977640" y="3266640"/>
            <a:ext cx="4134240" cy="3724200"/>
          </a:xfrm>
          <a:prstGeom prst="rect">
            <a:avLst/>
          </a:prstGeom>
          <a:ln>
            <a:noFill/>
          </a:ln>
        </p:spPr>
      </p:pic>
      <p:pic>
        <p:nvPicPr>
          <p:cNvPr id="57" name="Рисунок 4" descr=""/>
          <p:cNvPicPr/>
          <p:nvPr/>
        </p:nvPicPr>
        <p:blipFill>
          <a:blip r:embed="rId6"/>
          <a:stretch/>
        </p:blipFill>
        <p:spPr>
          <a:xfrm>
            <a:off x="9024840" y="0"/>
            <a:ext cx="3252960" cy="3252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xit" presetID="6" presetSubtype="32">
                                  <p:stCondLst>
                                    <p:cond delay="0"/>
                                  </p:stCondLst>
                                  <p:childTnLst>
                                    <p:animEffect filter="circle(out)" transition="out">
                                      <p:cBhvr additive="repl">
                                        <p:cTn id="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3659040" y="330840"/>
            <a:ext cx="556524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8cbad"/>
                </a:solidFill>
                <a:latin typeface="Calibri"/>
              </a:rPr>
              <a:t>Доскажи словечко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206640" y="1253880"/>
            <a:ext cx="776592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4472c4"/>
                </a:solidFill>
                <a:latin typeface="Calibri"/>
              </a:rPr>
              <a:t>Ар-ар-ар - мимо пролетел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91800" y="1974600"/>
            <a:ext cx="560340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4472c4"/>
                </a:solidFill>
                <a:latin typeface="Calibri"/>
              </a:rPr>
              <a:t>Ар-ар-ар - закипел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>
            <a:off x="172800" y="2694960"/>
            <a:ext cx="78328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4472c4"/>
                </a:solidFill>
                <a:latin typeface="Calibri"/>
              </a:rPr>
              <a:t>Ыр-ыр-ыр – мышка любит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09" name="CustomShape 5"/>
          <p:cNvSpPr/>
          <p:nvPr/>
        </p:nvSpPr>
        <p:spPr>
          <a:xfrm>
            <a:off x="50400" y="3415680"/>
            <a:ext cx="823212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4472c4"/>
                </a:solidFill>
                <a:latin typeface="Calibri"/>
              </a:rPr>
              <a:t>Ор-ор-ор – прохудился наш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10" name="CustomShape 6"/>
          <p:cNvSpPr/>
          <p:nvPr/>
        </p:nvSpPr>
        <p:spPr>
          <a:xfrm>
            <a:off x="179640" y="4136400"/>
            <a:ext cx="75844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4472c4"/>
                </a:solidFill>
                <a:latin typeface="Calibri"/>
              </a:rPr>
              <a:t>Ор-ор-ор – зреет сочный 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11" name="CustomShape 7"/>
          <p:cNvSpPr/>
          <p:nvPr/>
        </p:nvSpPr>
        <p:spPr>
          <a:xfrm>
            <a:off x="211680" y="4840560"/>
            <a:ext cx="790920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4472c4"/>
                </a:solidFill>
                <a:latin typeface="Calibri"/>
              </a:rPr>
              <a:t>Ир-ир-ир – очень я люблю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212" name="Рисунок 9" descr=""/>
          <p:cNvPicPr/>
          <p:nvPr/>
        </p:nvPicPr>
        <p:blipFill>
          <a:blip r:embed="rId1"/>
          <a:stretch/>
        </p:blipFill>
        <p:spPr>
          <a:xfrm>
            <a:off x="7992720" y="1253880"/>
            <a:ext cx="1831680" cy="1370880"/>
          </a:xfrm>
          <a:prstGeom prst="rect">
            <a:avLst/>
          </a:prstGeom>
          <a:ln>
            <a:noFill/>
          </a:ln>
        </p:spPr>
      </p:pic>
      <p:pic>
        <p:nvPicPr>
          <p:cNvPr id="213" name="Рисунок 10" descr=""/>
          <p:cNvPicPr/>
          <p:nvPr/>
        </p:nvPicPr>
        <p:blipFill>
          <a:blip r:embed="rId2"/>
          <a:stretch/>
        </p:blipFill>
        <p:spPr>
          <a:xfrm>
            <a:off x="9605160" y="1060560"/>
            <a:ext cx="1559520" cy="2233080"/>
          </a:xfrm>
          <a:prstGeom prst="rect">
            <a:avLst/>
          </a:prstGeom>
          <a:ln>
            <a:noFill/>
          </a:ln>
        </p:spPr>
      </p:pic>
      <p:pic>
        <p:nvPicPr>
          <p:cNvPr id="214" name="Picture 2" descr=""/>
          <p:cNvPicPr/>
          <p:nvPr/>
        </p:nvPicPr>
        <p:blipFill>
          <a:blip r:embed="rId3"/>
          <a:stretch/>
        </p:blipFill>
        <p:spPr>
          <a:xfrm>
            <a:off x="8507880" y="2331000"/>
            <a:ext cx="1650600" cy="1257120"/>
          </a:xfrm>
          <a:prstGeom prst="rect">
            <a:avLst/>
          </a:prstGeom>
          <a:ln>
            <a:noFill/>
          </a:ln>
        </p:spPr>
      </p:pic>
      <p:pic>
        <p:nvPicPr>
          <p:cNvPr id="215" name="Picture 4" descr=""/>
          <p:cNvPicPr/>
          <p:nvPr/>
        </p:nvPicPr>
        <p:blipFill>
          <a:blip r:embed="rId4"/>
          <a:stretch/>
        </p:blipFill>
        <p:spPr>
          <a:xfrm>
            <a:off x="8676360" y="2233440"/>
            <a:ext cx="2144160" cy="2121120"/>
          </a:xfrm>
          <a:prstGeom prst="rect">
            <a:avLst/>
          </a:prstGeom>
          <a:ln>
            <a:noFill/>
          </a:ln>
        </p:spPr>
      </p:pic>
      <p:pic>
        <p:nvPicPr>
          <p:cNvPr id="216" name="Picture 6" descr=""/>
          <p:cNvPicPr/>
          <p:nvPr/>
        </p:nvPicPr>
        <p:blipFill>
          <a:blip r:embed="rId5"/>
          <a:stretch/>
        </p:blipFill>
        <p:spPr>
          <a:xfrm>
            <a:off x="8804520" y="3339000"/>
            <a:ext cx="1526400" cy="1756080"/>
          </a:xfrm>
          <a:prstGeom prst="rect">
            <a:avLst/>
          </a:prstGeom>
          <a:ln>
            <a:noFill/>
          </a:ln>
        </p:spPr>
      </p:pic>
      <p:pic>
        <p:nvPicPr>
          <p:cNvPr id="217" name="Picture 8" descr=""/>
          <p:cNvPicPr/>
          <p:nvPr/>
        </p:nvPicPr>
        <p:blipFill>
          <a:blip r:embed="rId6"/>
          <a:stretch/>
        </p:blipFill>
        <p:spPr>
          <a:xfrm>
            <a:off x="10878480" y="2680560"/>
            <a:ext cx="1251360" cy="3258720"/>
          </a:xfrm>
          <a:prstGeom prst="rect">
            <a:avLst/>
          </a:prstGeom>
          <a:ln>
            <a:noFill/>
          </a:ln>
        </p:spPr>
      </p:pic>
      <p:pic>
        <p:nvPicPr>
          <p:cNvPr id="218" name="Рисунок 16" descr=""/>
          <p:cNvPicPr/>
          <p:nvPr/>
        </p:nvPicPr>
        <p:blipFill>
          <a:blip r:embed="rId7"/>
          <a:stretch/>
        </p:blipFill>
        <p:spPr>
          <a:xfrm>
            <a:off x="578520" y="55080"/>
            <a:ext cx="1231200" cy="1523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8" dur="indefinite" restart="never" nodeType="tmRoot">
          <p:childTnLst>
            <p:seq>
              <p:cTn id="299" dur="indefinite" nodeType="mainSeq">
                <p:childTnLst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Рисунок 1" descr=""/>
          <p:cNvPicPr/>
          <p:nvPr/>
        </p:nvPicPr>
        <p:blipFill>
          <a:blip r:embed="rId1"/>
          <a:stretch/>
        </p:blipFill>
        <p:spPr>
          <a:xfrm>
            <a:off x="0" y="1109880"/>
            <a:ext cx="3465360" cy="4025160"/>
          </a:xfrm>
          <a:prstGeom prst="rect">
            <a:avLst/>
          </a:prstGeom>
          <a:ln>
            <a:noFill/>
          </a:ln>
        </p:spPr>
      </p:pic>
      <p:pic>
        <p:nvPicPr>
          <p:cNvPr id="220" name="Рисунок 2" descr=""/>
          <p:cNvPicPr/>
          <p:nvPr/>
        </p:nvPicPr>
        <p:blipFill>
          <a:blip r:embed="rId2"/>
          <a:stretch/>
        </p:blipFill>
        <p:spPr>
          <a:xfrm>
            <a:off x="3465720" y="1111320"/>
            <a:ext cx="2955960" cy="4023360"/>
          </a:xfrm>
          <a:prstGeom prst="rect">
            <a:avLst/>
          </a:prstGeom>
          <a:ln>
            <a:noFill/>
          </a:ln>
        </p:spPr>
      </p:pic>
      <p:pic>
        <p:nvPicPr>
          <p:cNvPr id="221" name="Рисунок 3" descr=""/>
          <p:cNvPicPr/>
          <p:nvPr/>
        </p:nvPicPr>
        <p:blipFill>
          <a:blip r:embed="rId3"/>
          <a:stretch/>
        </p:blipFill>
        <p:spPr>
          <a:xfrm>
            <a:off x="6421680" y="1109880"/>
            <a:ext cx="2813760" cy="4023360"/>
          </a:xfrm>
          <a:prstGeom prst="rect">
            <a:avLst/>
          </a:prstGeom>
          <a:ln>
            <a:noFill/>
          </a:ln>
        </p:spPr>
      </p:pic>
      <p:pic>
        <p:nvPicPr>
          <p:cNvPr id="222" name="Рисунок 4" descr=""/>
          <p:cNvPicPr/>
          <p:nvPr/>
        </p:nvPicPr>
        <p:blipFill>
          <a:blip r:embed="rId4"/>
          <a:stretch/>
        </p:blipFill>
        <p:spPr>
          <a:xfrm>
            <a:off x="9196200" y="1109880"/>
            <a:ext cx="2959560" cy="4023360"/>
          </a:xfrm>
          <a:prstGeom prst="rect">
            <a:avLst/>
          </a:prstGeom>
          <a:ln>
            <a:noFill/>
          </a:ln>
        </p:spPr>
      </p:pic>
      <p:sp>
        <p:nvSpPr>
          <p:cNvPr id="223" name="CustomShape 1"/>
          <p:cNvSpPr/>
          <p:nvPr/>
        </p:nvSpPr>
        <p:spPr>
          <a:xfrm>
            <a:off x="3836160" y="184680"/>
            <a:ext cx="488700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8cbad"/>
                </a:solidFill>
                <a:latin typeface="Calibri"/>
              </a:rPr>
              <a:t>СКОРОГОВОРКИ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224" name="Рисунок 6" descr=""/>
          <p:cNvPicPr/>
          <p:nvPr/>
        </p:nvPicPr>
        <p:blipFill>
          <a:blip r:embed="rId5"/>
          <a:stretch/>
        </p:blipFill>
        <p:spPr>
          <a:xfrm>
            <a:off x="10676160" y="4982400"/>
            <a:ext cx="1231200" cy="1523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0" dur="indefinite" restart="never" nodeType="tmRoot">
          <p:childTnLst>
            <p:seq>
              <p:cTn id="361" dur="indefinite" nodeType="mainSeq">
                <p:childTnLst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6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7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6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4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5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6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7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4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8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5797080" cy="3346200"/>
          </a:xfrm>
          <a:prstGeom prst="rect">
            <a:avLst/>
          </a:prstGeom>
          <a:ln>
            <a:noFill/>
          </a:ln>
        </p:spPr>
      </p:pic>
      <p:pic>
        <p:nvPicPr>
          <p:cNvPr id="226" name="Рисунок 2" descr=""/>
          <p:cNvPicPr/>
          <p:nvPr/>
        </p:nvPicPr>
        <p:blipFill>
          <a:blip r:embed="rId2"/>
          <a:stretch/>
        </p:blipFill>
        <p:spPr>
          <a:xfrm>
            <a:off x="5797440" y="-54720"/>
            <a:ext cx="5838840" cy="3456000"/>
          </a:xfrm>
          <a:prstGeom prst="rect">
            <a:avLst/>
          </a:prstGeom>
          <a:ln>
            <a:noFill/>
          </a:ln>
        </p:spPr>
      </p:pic>
      <p:pic>
        <p:nvPicPr>
          <p:cNvPr id="227" name="Рисунок 3" descr=""/>
          <p:cNvPicPr/>
          <p:nvPr/>
        </p:nvPicPr>
        <p:blipFill>
          <a:blip r:embed="rId3"/>
          <a:stretch/>
        </p:blipFill>
        <p:spPr>
          <a:xfrm>
            <a:off x="76320" y="3344040"/>
            <a:ext cx="5800320" cy="3513600"/>
          </a:xfrm>
          <a:prstGeom prst="rect">
            <a:avLst/>
          </a:prstGeom>
          <a:ln>
            <a:noFill/>
          </a:ln>
        </p:spPr>
      </p:pic>
      <p:pic>
        <p:nvPicPr>
          <p:cNvPr id="228" name="Рисунок 4" descr=""/>
          <p:cNvPicPr/>
          <p:nvPr/>
        </p:nvPicPr>
        <p:blipFill>
          <a:blip r:embed="rId4"/>
          <a:stretch/>
        </p:blipFill>
        <p:spPr>
          <a:xfrm>
            <a:off x="5690880" y="3344040"/>
            <a:ext cx="5705640" cy="3495960"/>
          </a:xfrm>
          <a:prstGeom prst="rect">
            <a:avLst/>
          </a:prstGeom>
          <a:ln>
            <a:noFill/>
          </a:ln>
        </p:spPr>
      </p:pic>
      <p:pic>
        <p:nvPicPr>
          <p:cNvPr id="229" name="Рисунок 5" descr=""/>
          <p:cNvPicPr/>
          <p:nvPr/>
        </p:nvPicPr>
        <p:blipFill>
          <a:blip r:embed="rId5"/>
          <a:stretch/>
        </p:blipFill>
        <p:spPr>
          <a:xfrm>
            <a:off x="10960560" y="5316120"/>
            <a:ext cx="1231200" cy="1523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6" dur="indefinite" restart="never" nodeType="tmRoot">
          <p:childTnLst>
            <p:seq>
              <p:cTn id="387" dur="indefinite" nodeType="mainSeq">
                <p:childTnLst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Рисунок 1" descr=""/>
          <p:cNvPicPr/>
          <p:nvPr/>
        </p:nvPicPr>
        <p:blipFill>
          <a:blip r:embed="rId1"/>
          <a:stretch/>
        </p:blipFill>
        <p:spPr>
          <a:xfrm>
            <a:off x="-109440" y="-132480"/>
            <a:ext cx="5284800" cy="3505680"/>
          </a:xfrm>
          <a:prstGeom prst="rect">
            <a:avLst/>
          </a:prstGeom>
          <a:ln>
            <a:noFill/>
          </a:ln>
        </p:spPr>
      </p:pic>
      <p:pic>
        <p:nvPicPr>
          <p:cNvPr id="231" name="Рисунок 3" descr=""/>
          <p:cNvPicPr/>
          <p:nvPr/>
        </p:nvPicPr>
        <p:blipFill>
          <a:blip r:embed="rId2"/>
          <a:stretch/>
        </p:blipFill>
        <p:spPr>
          <a:xfrm>
            <a:off x="5175720" y="-132480"/>
            <a:ext cx="2627280" cy="3640320"/>
          </a:xfrm>
          <a:prstGeom prst="rect">
            <a:avLst/>
          </a:prstGeom>
          <a:ln>
            <a:noFill/>
          </a:ln>
        </p:spPr>
      </p:pic>
      <p:pic>
        <p:nvPicPr>
          <p:cNvPr id="232" name="Рисунок 4" descr=""/>
          <p:cNvPicPr/>
          <p:nvPr/>
        </p:nvPicPr>
        <p:blipFill>
          <a:blip r:embed="rId3"/>
          <a:stretch/>
        </p:blipFill>
        <p:spPr>
          <a:xfrm>
            <a:off x="7803360" y="-88200"/>
            <a:ext cx="2759400" cy="3551760"/>
          </a:xfrm>
          <a:prstGeom prst="rect">
            <a:avLst/>
          </a:prstGeom>
          <a:ln>
            <a:noFill/>
          </a:ln>
        </p:spPr>
      </p:pic>
      <p:pic>
        <p:nvPicPr>
          <p:cNvPr id="233" name="Рисунок 5" descr=""/>
          <p:cNvPicPr/>
          <p:nvPr/>
        </p:nvPicPr>
        <p:blipFill>
          <a:blip r:embed="rId4"/>
          <a:stretch/>
        </p:blipFill>
        <p:spPr>
          <a:xfrm>
            <a:off x="-93600" y="3373560"/>
            <a:ext cx="2676600" cy="3627000"/>
          </a:xfrm>
          <a:prstGeom prst="rect">
            <a:avLst/>
          </a:prstGeom>
          <a:ln>
            <a:noFill/>
          </a:ln>
        </p:spPr>
      </p:pic>
      <p:pic>
        <p:nvPicPr>
          <p:cNvPr id="234" name="Рисунок 6" descr=""/>
          <p:cNvPicPr/>
          <p:nvPr/>
        </p:nvPicPr>
        <p:blipFill>
          <a:blip r:embed="rId5"/>
          <a:stretch/>
        </p:blipFill>
        <p:spPr>
          <a:xfrm>
            <a:off x="2640600" y="3382560"/>
            <a:ext cx="2609640" cy="3627000"/>
          </a:xfrm>
          <a:prstGeom prst="rect">
            <a:avLst/>
          </a:prstGeom>
          <a:ln>
            <a:noFill/>
          </a:ln>
        </p:spPr>
      </p:pic>
      <p:pic>
        <p:nvPicPr>
          <p:cNvPr id="235" name="Рисунок 7" descr=""/>
          <p:cNvPicPr/>
          <p:nvPr/>
        </p:nvPicPr>
        <p:blipFill>
          <a:blip r:embed="rId6"/>
          <a:stretch/>
        </p:blipFill>
        <p:spPr>
          <a:xfrm>
            <a:off x="5229000" y="3391200"/>
            <a:ext cx="2556360" cy="3627000"/>
          </a:xfrm>
          <a:prstGeom prst="rect">
            <a:avLst/>
          </a:prstGeom>
          <a:ln>
            <a:noFill/>
          </a:ln>
        </p:spPr>
      </p:pic>
      <p:pic>
        <p:nvPicPr>
          <p:cNvPr id="236" name="Рисунок 8" descr=""/>
          <p:cNvPicPr/>
          <p:nvPr/>
        </p:nvPicPr>
        <p:blipFill>
          <a:blip r:embed="rId7"/>
          <a:stretch/>
        </p:blipFill>
        <p:spPr>
          <a:xfrm>
            <a:off x="7758360" y="3391200"/>
            <a:ext cx="2803680" cy="3627000"/>
          </a:xfrm>
          <a:prstGeom prst="rect">
            <a:avLst/>
          </a:prstGeom>
          <a:ln>
            <a:noFill/>
          </a:ln>
        </p:spPr>
      </p:pic>
      <p:pic>
        <p:nvPicPr>
          <p:cNvPr id="237" name="Рисунок 9" descr=""/>
          <p:cNvPicPr/>
          <p:nvPr/>
        </p:nvPicPr>
        <p:blipFill>
          <a:blip r:embed="rId8"/>
          <a:stretch/>
        </p:blipFill>
        <p:spPr>
          <a:xfrm>
            <a:off x="10859040" y="410400"/>
            <a:ext cx="1231200" cy="1523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8" dur="indefinite" restart="never" nodeType="tmRoot">
          <p:childTnLst>
            <p:seq>
              <p:cTn id="419" dur="indefinite" nodeType="mainSeq">
                <p:childTnLst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775520" y="4873680"/>
            <a:ext cx="1837440" cy="175752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9" name="Рисунок 3" descr=""/>
          <p:cNvPicPr/>
          <p:nvPr/>
        </p:nvPicPr>
        <p:blipFill>
          <a:blip r:embed="rId1"/>
          <a:stretch/>
        </p:blipFill>
        <p:spPr>
          <a:xfrm>
            <a:off x="4247280" y="4863600"/>
            <a:ext cx="1852920" cy="1767600"/>
          </a:xfrm>
          <a:prstGeom prst="rect">
            <a:avLst/>
          </a:prstGeom>
          <a:ln>
            <a:noFill/>
          </a:ln>
        </p:spPr>
      </p:pic>
      <p:pic>
        <p:nvPicPr>
          <p:cNvPr id="60" name="Рисунок 4" descr=""/>
          <p:cNvPicPr/>
          <p:nvPr/>
        </p:nvPicPr>
        <p:blipFill>
          <a:blip r:embed="rId2"/>
          <a:stretch/>
        </p:blipFill>
        <p:spPr>
          <a:xfrm>
            <a:off x="6734880" y="4873680"/>
            <a:ext cx="1852920" cy="1767600"/>
          </a:xfrm>
          <a:prstGeom prst="rect">
            <a:avLst/>
          </a:prstGeom>
          <a:ln>
            <a:noFill/>
          </a:ln>
        </p:spPr>
      </p:pic>
      <p:sp>
        <p:nvSpPr>
          <p:cNvPr id="61" name="CustomShape 2"/>
          <p:cNvSpPr/>
          <p:nvPr/>
        </p:nvSpPr>
        <p:spPr>
          <a:xfrm>
            <a:off x="4221000" y="4863600"/>
            <a:ext cx="1852920" cy="1777680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2" name="Рисунок 7" descr=""/>
          <p:cNvPicPr/>
          <p:nvPr/>
        </p:nvPicPr>
        <p:blipFill>
          <a:blip r:embed="rId3"/>
          <a:stretch/>
        </p:blipFill>
        <p:spPr>
          <a:xfrm>
            <a:off x="2032560" y="3947040"/>
            <a:ext cx="6230160" cy="926280"/>
          </a:xfrm>
          <a:prstGeom prst="rect">
            <a:avLst/>
          </a:prstGeom>
          <a:ln>
            <a:noFill/>
          </a:ln>
        </p:spPr>
      </p:pic>
      <p:pic>
        <p:nvPicPr>
          <p:cNvPr id="63" name="Рисунок 9" descr=""/>
          <p:cNvPicPr/>
          <p:nvPr/>
        </p:nvPicPr>
        <p:blipFill>
          <a:blip r:embed="rId4"/>
          <a:stretch/>
        </p:blipFill>
        <p:spPr>
          <a:xfrm>
            <a:off x="10101960" y="98280"/>
            <a:ext cx="1877400" cy="2328480"/>
          </a:xfrm>
          <a:prstGeom prst="rect">
            <a:avLst/>
          </a:prstGeom>
          <a:ln>
            <a:noFill/>
          </a:ln>
        </p:spPr>
      </p:pic>
      <p:pic>
        <p:nvPicPr>
          <p:cNvPr id="64" name="Picture 2" descr=""/>
          <p:cNvPicPr/>
          <p:nvPr/>
        </p:nvPicPr>
        <p:blipFill>
          <a:blip r:embed="rId5"/>
          <a:stretch/>
        </p:blipFill>
        <p:spPr>
          <a:xfrm>
            <a:off x="3854520" y="0"/>
            <a:ext cx="3156120" cy="3857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" dur="indefinite" restart="never" nodeType="tmRoot">
          <p:childTnLst>
            <p:seq>
              <p:cTn id="11" dur="indefinite" nodeType="mainSeq"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1775520" y="4873680"/>
            <a:ext cx="1837440" cy="175752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6" name="Рисунок 3" descr=""/>
          <p:cNvPicPr/>
          <p:nvPr/>
        </p:nvPicPr>
        <p:blipFill>
          <a:blip r:embed="rId1"/>
          <a:stretch/>
        </p:blipFill>
        <p:spPr>
          <a:xfrm>
            <a:off x="4247280" y="4863600"/>
            <a:ext cx="1852920" cy="1767600"/>
          </a:xfrm>
          <a:prstGeom prst="rect">
            <a:avLst/>
          </a:prstGeom>
          <a:ln>
            <a:noFill/>
          </a:ln>
        </p:spPr>
      </p:pic>
      <p:pic>
        <p:nvPicPr>
          <p:cNvPr id="67" name="Рисунок 4" descr=""/>
          <p:cNvPicPr/>
          <p:nvPr/>
        </p:nvPicPr>
        <p:blipFill>
          <a:blip r:embed="rId2"/>
          <a:stretch/>
        </p:blipFill>
        <p:spPr>
          <a:xfrm>
            <a:off x="6734880" y="4873680"/>
            <a:ext cx="1852920" cy="1767600"/>
          </a:xfrm>
          <a:prstGeom prst="rect">
            <a:avLst/>
          </a:prstGeom>
          <a:ln>
            <a:noFill/>
          </a:ln>
        </p:spPr>
      </p:pic>
      <p:sp>
        <p:nvSpPr>
          <p:cNvPr id="68" name="CustomShape 2"/>
          <p:cNvSpPr/>
          <p:nvPr/>
        </p:nvSpPr>
        <p:spPr>
          <a:xfrm>
            <a:off x="6726960" y="4853520"/>
            <a:ext cx="1852920" cy="1777680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9" name="Рисунок 7" descr=""/>
          <p:cNvPicPr/>
          <p:nvPr/>
        </p:nvPicPr>
        <p:blipFill>
          <a:blip r:embed="rId3"/>
          <a:stretch/>
        </p:blipFill>
        <p:spPr>
          <a:xfrm>
            <a:off x="2032560" y="3947040"/>
            <a:ext cx="6230160" cy="926280"/>
          </a:xfrm>
          <a:prstGeom prst="rect">
            <a:avLst/>
          </a:prstGeom>
          <a:ln>
            <a:noFill/>
          </a:ln>
        </p:spPr>
      </p:pic>
      <p:pic>
        <p:nvPicPr>
          <p:cNvPr id="70" name="Рисунок 9" descr=""/>
          <p:cNvPicPr/>
          <p:nvPr/>
        </p:nvPicPr>
        <p:blipFill>
          <a:blip r:embed="rId4"/>
          <a:stretch/>
        </p:blipFill>
        <p:spPr>
          <a:xfrm>
            <a:off x="10101960" y="98280"/>
            <a:ext cx="1877400" cy="2328480"/>
          </a:xfrm>
          <a:prstGeom prst="rect">
            <a:avLst/>
          </a:prstGeom>
          <a:ln>
            <a:noFill/>
          </a:ln>
        </p:spPr>
      </p:pic>
      <p:pic>
        <p:nvPicPr>
          <p:cNvPr id="71" name="Picture 2" descr=""/>
          <p:cNvPicPr/>
          <p:nvPr/>
        </p:nvPicPr>
        <p:blipFill>
          <a:blip r:embed="rId5"/>
          <a:stretch/>
        </p:blipFill>
        <p:spPr>
          <a:xfrm>
            <a:off x="1962720" y="98280"/>
            <a:ext cx="6617160" cy="3339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4163760" y="4873680"/>
            <a:ext cx="1837440" cy="175752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3" name="Рисунок 3" descr=""/>
          <p:cNvPicPr/>
          <p:nvPr/>
        </p:nvPicPr>
        <p:blipFill>
          <a:blip r:embed="rId1"/>
          <a:stretch/>
        </p:blipFill>
        <p:spPr>
          <a:xfrm>
            <a:off x="1681920" y="4873680"/>
            <a:ext cx="1852920" cy="1767600"/>
          </a:xfrm>
          <a:prstGeom prst="rect">
            <a:avLst/>
          </a:prstGeom>
          <a:ln>
            <a:noFill/>
          </a:ln>
        </p:spPr>
      </p:pic>
      <p:pic>
        <p:nvPicPr>
          <p:cNvPr id="74" name="Рисунок 4" descr=""/>
          <p:cNvPicPr/>
          <p:nvPr/>
        </p:nvPicPr>
        <p:blipFill>
          <a:blip r:embed="rId2"/>
          <a:stretch/>
        </p:blipFill>
        <p:spPr>
          <a:xfrm>
            <a:off x="6734880" y="4873680"/>
            <a:ext cx="1852920" cy="1767600"/>
          </a:xfrm>
          <a:prstGeom prst="rect">
            <a:avLst/>
          </a:prstGeom>
          <a:ln>
            <a:noFill/>
          </a:ln>
        </p:spPr>
      </p:pic>
      <p:sp>
        <p:nvSpPr>
          <p:cNvPr id="75" name="CustomShape 2"/>
          <p:cNvSpPr/>
          <p:nvPr/>
        </p:nvSpPr>
        <p:spPr>
          <a:xfrm>
            <a:off x="1686240" y="4853520"/>
            <a:ext cx="1852920" cy="177768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CustomShape 3"/>
          <p:cNvSpPr/>
          <p:nvPr/>
        </p:nvSpPr>
        <p:spPr>
          <a:xfrm>
            <a:off x="2661480" y="3384720"/>
            <a:ext cx="605124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00b050"/>
                </a:solidFill>
                <a:latin typeface="Calibri"/>
              </a:rPr>
              <a:t>Место звука в слове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77" name="Рисунок 8" descr=""/>
          <p:cNvPicPr/>
          <p:nvPr/>
        </p:nvPicPr>
        <p:blipFill>
          <a:blip r:embed="rId3"/>
          <a:stretch/>
        </p:blipFill>
        <p:spPr>
          <a:xfrm>
            <a:off x="9808920" y="196200"/>
            <a:ext cx="1877400" cy="2328480"/>
          </a:xfrm>
          <a:prstGeom prst="rect">
            <a:avLst/>
          </a:prstGeom>
          <a:ln>
            <a:noFill/>
          </a:ln>
        </p:spPr>
      </p:pic>
      <p:pic>
        <p:nvPicPr>
          <p:cNvPr id="78" name="Picture 2" descr=""/>
          <p:cNvPicPr/>
          <p:nvPr/>
        </p:nvPicPr>
        <p:blipFill>
          <a:blip r:embed="rId4"/>
          <a:stretch/>
        </p:blipFill>
        <p:spPr>
          <a:xfrm>
            <a:off x="3532320" y="52200"/>
            <a:ext cx="3516120" cy="3516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" dur="indefinite" restart="never" nodeType="tmRoot">
          <p:childTnLst>
            <p:seq>
              <p:cTn id="25" dur="indefinite" nodeType="mainSeq"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3136320" y="3451680"/>
            <a:ext cx="506700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8cbad"/>
                </a:solidFill>
                <a:latin typeface="Calibri"/>
              </a:rPr>
              <a:t>Звуковой анализ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917720" y="4357800"/>
            <a:ext cx="2494440" cy="249984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3"/>
          <p:cNvSpPr/>
          <p:nvPr/>
        </p:nvSpPr>
        <p:spPr>
          <a:xfrm>
            <a:off x="4422600" y="4357800"/>
            <a:ext cx="2494440" cy="249984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2" name="Рисунок 7" descr=""/>
          <p:cNvPicPr/>
          <p:nvPr/>
        </p:nvPicPr>
        <p:blipFill>
          <a:blip r:embed="rId1"/>
          <a:stretch/>
        </p:blipFill>
        <p:spPr>
          <a:xfrm>
            <a:off x="6927480" y="4357800"/>
            <a:ext cx="2511360" cy="2511360"/>
          </a:xfrm>
          <a:prstGeom prst="rect">
            <a:avLst/>
          </a:prstGeom>
          <a:ln>
            <a:noFill/>
          </a:ln>
        </p:spPr>
      </p:pic>
      <p:sp>
        <p:nvSpPr>
          <p:cNvPr id="83" name="CustomShape 4"/>
          <p:cNvSpPr/>
          <p:nvPr/>
        </p:nvSpPr>
        <p:spPr>
          <a:xfrm>
            <a:off x="4412160" y="4375080"/>
            <a:ext cx="2504520" cy="2511360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5"/>
          <p:cNvSpPr/>
          <p:nvPr/>
        </p:nvSpPr>
        <p:spPr>
          <a:xfrm>
            <a:off x="1892520" y="4383720"/>
            <a:ext cx="2504520" cy="24764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5" name="Рисунок 13" descr=""/>
          <p:cNvPicPr/>
          <p:nvPr/>
        </p:nvPicPr>
        <p:blipFill>
          <a:blip r:embed="rId2"/>
          <a:stretch/>
        </p:blipFill>
        <p:spPr>
          <a:xfrm>
            <a:off x="6931800" y="4387320"/>
            <a:ext cx="2517480" cy="2486880"/>
          </a:xfrm>
          <a:prstGeom prst="rect">
            <a:avLst/>
          </a:prstGeom>
          <a:ln>
            <a:noFill/>
          </a:ln>
        </p:spPr>
      </p:pic>
      <p:pic>
        <p:nvPicPr>
          <p:cNvPr id="86" name="Рисунок 14" descr=""/>
          <p:cNvPicPr/>
          <p:nvPr/>
        </p:nvPicPr>
        <p:blipFill>
          <a:blip r:embed="rId3"/>
          <a:stretch/>
        </p:blipFill>
        <p:spPr>
          <a:xfrm>
            <a:off x="10039680" y="151560"/>
            <a:ext cx="1877400" cy="2328480"/>
          </a:xfrm>
          <a:prstGeom prst="rect">
            <a:avLst/>
          </a:prstGeom>
          <a:ln>
            <a:noFill/>
          </a:ln>
        </p:spPr>
      </p:pic>
      <p:pic>
        <p:nvPicPr>
          <p:cNvPr id="87" name="Рисунок 1" descr=""/>
          <p:cNvPicPr/>
          <p:nvPr/>
        </p:nvPicPr>
        <p:blipFill>
          <a:blip r:embed="rId4"/>
          <a:stretch/>
        </p:blipFill>
        <p:spPr>
          <a:xfrm>
            <a:off x="2408760" y="4946400"/>
            <a:ext cx="1511640" cy="1322640"/>
          </a:xfrm>
          <a:prstGeom prst="rect">
            <a:avLst/>
          </a:prstGeom>
          <a:ln>
            <a:noFill/>
          </a:ln>
        </p:spPr>
      </p:pic>
      <p:pic>
        <p:nvPicPr>
          <p:cNvPr id="88" name="Рисунок 3" descr=""/>
          <p:cNvPicPr/>
          <p:nvPr/>
        </p:nvPicPr>
        <p:blipFill>
          <a:blip r:embed="rId5"/>
          <a:stretch/>
        </p:blipFill>
        <p:spPr>
          <a:xfrm>
            <a:off x="3920760" y="0"/>
            <a:ext cx="3346560" cy="3346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5" descr=""/>
          <p:cNvPicPr/>
          <p:nvPr/>
        </p:nvPicPr>
        <p:blipFill>
          <a:blip r:embed="rId1"/>
          <a:stretch/>
        </p:blipFill>
        <p:spPr>
          <a:xfrm>
            <a:off x="8008560" y="4465080"/>
            <a:ext cx="2743200" cy="2413800"/>
          </a:xfrm>
          <a:prstGeom prst="rect">
            <a:avLst/>
          </a:prstGeom>
          <a:ln>
            <a:noFill/>
          </a:ln>
        </p:spPr>
      </p:pic>
      <p:pic>
        <p:nvPicPr>
          <p:cNvPr id="90" name="Рисунок 7" descr=""/>
          <p:cNvPicPr/>
          <p:nvPr/>
        </p:nvPicPr>
        <p:blipFill>
          <a:blip r:embed="rId2"/>
          <a:stretch/>
        </p:blipFill>
        <p:spPr>
          <a:xfrm>
            <a:off x="5439960" y="4486320"/>
            <a:ext cx="2371320" cy="237132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-10080" y="4453920"/>
            <a:ext cx="2361240" cy="23612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44480" y="-118080"/>
            <a:ext cx="563832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4472c4"/>
                </a:solidFill>
                <a:latin typeface="Calibri"/>
              </a:rPr>
              <a:t>СОСТАВЬТЕ СЛОВО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93" name="Рисунок 10" descr=""/>
          <p:cNvPicPr/>
          <p:nvPr/>
        </p:nvPicPr>
        <p:blipFill>
          <a:blip r:embed="rId3"/>
          <a:stretch/>
        </p:blipFill>
        <p:spPr>
          <a:xfrm>
            <a:off x="10235160" y="42840"/>
            <a:ext cx="1877400" cy="2328480"/>
          </a:xfrm>
          <a:prstGeom prst="rect">
            <a:avLst/>
          </a:prstGeom>
          <a:ln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2517480" y="4453920"/>
            <a:ext cx="2729880" cy="2403720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4"/>
          <p:cNvSpPr/>
          <p:nvPr/>
        </p:nvSpPr>
        <p:spPr>
          <a:xfrm>
            <a:off x="3514680" y="969480"/>
            <a:ext cx="1384920" cy="313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0" spc="-1" strike="noStrike">
                <a:solidFill>
                  <a:srgbClr val="f8cbad"/>
                </a:solidFill>
                <a:latin typeface="Calibri"/>
              </a:rPr>
              <a:t>З</a:t>
            </a:r>
            <a:endParaRPr b="0" lang="ru-RU" sz="20000" spc="-1" strike="noStrike">
              <a:latin typeface="Arial"/>
            </a:endParaRPr>
          </a:p>
        </p:txBody>
      </p:sp>
      <p:sp>
        <p:nvSpPr>
          <p:cNvPr id="96" name="CustomShape 5"/>
          <p:cNvSpPr/>
          <p:nvPr/>
        </p:nvSpPr>
        <p:spPr>
          <a:xfrm>
            <a:off x="8476200" y="1283760"/>
            <a:ext cx="1493280" cy="313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0" spc="-1" strike="noStrike">
                <a:solidFill>
                  <a:srgbClr val="f8cbad"/>
                </a:solidFill>
                <a:latin typeface="Calibri"/>
              </a:rPr>
              <a:t>Р</a:t>
            </a:r>
            <a:endParaRPr b="0" lang="ru-RU" sz="20000" spc="-1" strike="noStrike">
              <a:latin typeface="Arial"/>
            </a:endParaRPr>
          </a:p>
        </p:txBody>
      </p:sp>
      <p:sp>
        <p:nvSpPr>
          <p:cNvPr id="97" name="CustomShape 6"/>
          <p:cNvSpPr/>
          <p:nvPr/>
        </p:nvSpPr>
        <p:spPr>
          <a:xfrm>
            <a:off x="377280" y="0"/>
            <a:ext cx="1863720" cy="313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0" spc="-1" strike="noStrike">
                <a:solidFill>
                  <a:srgbClr val="f8cbad"/>
                </a:solidFill>
                <a:latin typeface="Calibri"/>
              </a:rPr>
              <a:t>О</a:t>
            </a:r>
            <a:endParaRPr b="0" lang="ru-RU" sz="20000" spc="-1" strike="noStrike">
              <a:latin typeface="Arial"/>
            </a:endParaRPr>
          </a:p>
        </p:txBody>
      </p:sp>
      <p:sp>
        <p:nvSpPr>
          <p:cNvPr id="98" name="CustomShape 7"/>
          <p:cNvSpPr/>
          <p:nvPr/>
        </p:nvSpPr>
        <p:spPr>
          <a:xfrm>
            <a:off x="6306840" y="651240"/>
            <a:ext cx="1651680" cy="313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0" spc="-1" strike="noStrike">
                <a:solidFill>
                  <a:srgbClr val="f8cbad"/>
                </a:solidFill>
                <a:latin typeface="Calibri"/>
              </a:rPr>
              <a:t>А</a:t>
            </a:r>
            <a:endParaRPr b="0" lang="ru-RU" sz="20000" spc="-1" strike="noStrike">
              <a:latin typeface="Arial"/>
            </a:endParaRPr>
          </a:p>
        </p:txBody>
      </p:sp>
      <p:pic>
        <p:nvPicPr>
          <p:cNvPr id="99" name="Рисунок 11" descr=""/>
          <p:cNvPicPr/>
          <p:nvPr/>
        </p:nvPicPr>
        <p:blipFill>
          <a:blip r:embed="rId4"/>
          <a:stretch/>
        </p:blipFill>
        <p:spPr>
          <a:xfrm>
            <a:off x="3530520" y="552600"/>
            <a:ext cx="2562840" cy="390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-2.08333E-7 2.96296E-6 L -2.08333E-7 0.00023 C 0.00026 -0.00486 0.00039 -0.00973 0.00078 -0.01435 C 0.00117 -0.01829 0.00182 -0.02223 0.00247 -0.02593 C 0.00365 -0.03426 0.00286 -0.02986 0.00482 -0.03912 C 0.00508 -0.04283 0.00534 -0.04676 0.00573 -0.0507 C 0.00625 -0.05718 0.00664 -0.06042 0.00716 -0.06667 C 0.0069 -0.07338 0.00703 -0.08033 0.00651 -0.08681 C 0.00638 -0.08866 0.00508 -0.08959 0.00482 -0.09121 C 0.0013 -0.11389 0.00651 -0.09445 0.00247 -0.10857 C 0.00221 -0.10973 0.0013 -0.12107 0.00078 -0.12315 C 0.00026 -0.12523 -0.00091 -0.12709 -0.00169 -0.12894 C -0.00299 -0.13611 -0.00156 -0.13125 -0.00495 -0.13611 C -0.00573 -0.1375 -0.00651 -0.13912 -0.00729 -0.14051 C -0.0151 -0.15162 -0.01198 -0.14885 -0.02122 -0.1507 C -0.03581 -0.15718 -0.02839 -0.1544 -0.0612 -0.1507 C -0.06185 -0.1507 -0.06224 -0.14815 -0.06289 -0.14769 C -0.06432 -0.14676 -0.06602 -0.14676 -0.06771 -0.1463 C -0.06875 -0.14491 -0.06992 -0.14352 -0.07109 -0.1419 C -0.07266 -0.13912 -0.07409 -0.13565 -0.07578 -0.13334 C -0.07682 -0.13218 -0.07995 -0.12824 -0.08073 -0.12593 C -0.08216 -0.12269 -0.08242 -0.11875 -0.08398 -0.11598 C -0.08477 -0.11459 -0.08568 -0.11412 -0.08646 -0.11297 C -0.08776 -0.11088 -0.08854 -0.1081 -0.08971 -0.10579 C -0.09036 -0.10463 -0.09089 -0.10371 -0.09128 -0.10278 C -0.09206 -0.09445 -0.0918 -0.09306 -0.09453 -0.08542 C -0.09518 -0.0838 -0.09635 -0.08264 -0.097 -0.08102 C -0.09753 -0.07871 -0.09818 -0.07639 -0.09883 -0.07385 C -0.09922 -0.07153 -0.09922 -0.06898 -0.09961 -0.06667 C -0.09961 -0.06505 -0.1 -0.06366 -0.10026 -0.06227 C -0.10052 -0.05602 -0.10104 -0.04977 -0.10104 -0.04352 C -0.10104 -0.025 -0.10078 -0.00672 -0.10026 0.01157 C -0.10026 0.01319 -0.09961 0.01458 -0.09961 0.01597 C -0.09805 0.02569 -0.09948 0.02291 -0.09635 0.03333 C -0.09362 0.04213 -0.09401 0.04097 -0.09062 0.04514 C -0.08828 0.05046 -0.08724 0.05324 -0.08398 0.0581 C -0.08255 0.06018 -0.0806 0.0618 -0.07917 0.06389 C -0.07643 0.06759 -0.07422 0.07291 -0.07109 0.07546 C -0.06862 0.07731 -0.06602 0.07893 -0.06354 0.08125 C -0.06159 0.08333 -0.06016 0.08657 -0.05794 0.08842 C -0.05612 0.09004 -0.05417 0.09004 -0.05221 0.09143 C -0.04961 0.09352 -0.0474 0.09676 -0.04479 0.09861 C -0.03815 0.1037 -0.03555 0.10324 -0.02865 0.1044 C -0.02617 0.10694 -0.02396 0.11018 -0.02122 0.1118 C -0.01888 0.11319 -0.01628 0.1125 -0.0138 0.11319 C -0.01172 0.11389 -0.00964 0.11504 -0.00729 0.11597 C 0.00378 0.11527 0.01042 0.12199 0.01706 0.10879 C 0.0181 0.10671 0.01862 0.10393 0.01953 0.10162 C 0.01979 0.09907 0.02018 0.09676 0.02044 0.09421 C 0.02109 0.08217 0.02279 0.0581 0.02279 0.05833 C 0.02305 0.03287 0.02305 0.00787 0.0237 -0.01736 C 0.02513 -0.075 0.03203 0.01852 0.02279 -0.10579 C 0.02188 -0.11621 0.02122 -0.12755 0.01797 -0.13611 C 0.01419 -0.14584 0.0099 -0.1551 0.00651 -0.16528 C 0.00417 -0.17153 0.00273 -0.17848 -2.08333E-7 -0.18403 C -0.00573 -0.19514 -0.0125 -0.2044 -0.01875 -0.21435 C -0.02214 -0.21968 -0.03841 -0.24398 -0.04154 -0.24769 L -0.06602 -0.27685 C -0.06953 -0.28079 -0.07331 -0.28403 -0.07682 -0.28843 C -0.09948 -0.31736 -0.07773 -0.29098 -0.097 -0.31158 C -0.09961 -0.31435 -0.10182 -0.31806 -0.10443 -0.32037 C -0.10729 -0.32246 -0.11055 -0.32292 -0.11341 -0.32454 C -0.1332 -0.33635 -0.11419 -0.32871 -0.13698 -0.33611 C -0.16263 -0.33449 -0.18151 -0.33635 -0.2056 -0.32755 C -0.22852 -0.31922 -0.25065 -0.30301 -0.27409 -0.3 C -0.31133 -0.29514 -0.31641 -0.29514 -0.35807 -0.28704 C -0.36341 -0.28588 -0.36888 -0.28403 -0.37435 -0.28264 C -0.38398 -0.27986 -0.39362 -0.27547 -0.40352 -0.27385 C -0.41875 -0.27153 -0.43398 -0.27199 -0.44935 -0.27107 C -0.46276 -0.26667 -0.47643 -0.2632 -0.48997 -0.25787 C -0.51823 -0.24723 -0.51003 -0.24746 -0.52995 -0.23912 C -0.53464 -0.23727 -0.53932 -0.23542 -0.54375 -0.23334 C -0.54857 -0.23102 -0.55312 -0.22824 -0.55755 -0.22616 C -0.57018 -0.22037 -0.57669 -0.22084 -0.58854 -0.21158 C -0.60456 -0.19931 -0.61016 -0.19144 -0.6237 -0.17523 C -0.6276 -0.16459 -0.63047 -0.15834 -0.63346 -0.1463 C -0.63503 -0.14028 -0.6362 -0.1338 -0.6375 -0.12755 C -0.63841 -0.10903 -0.63958 -0.09329 -0.6375 -0.07385 C -0.63607 -0.06135 -0.63464 -0.04792 -0.63034 -0.0375 C -0.62695 -0.02986 -0.62422 -0.0213 -0.62057 -0.01435 C -0.60664 0.01041 -0.6082 0.00393 -0.59609 0.01597 C -0.5901 0.02176 -0.58477 0.02777 -0.57878 0.03333 C -0.57448 0.0375 -0.57018 0.04097 -0.56589 0.04514 C -0.56055 0.05 -0.55573 0.05625 -0.55039 0.06088 C -0.54687 0.06389 -0.5431 0.06504 -0.53971 0.06828 C -0.52812 0.07916 -0.51732 0.09282 -0.50547 0.10301 C -0.49805 0.10949 -0.48984 0.11319 -0.48177 0.11759 C -0.46497 0.12662 -0.4487 0.13981 -0.43125 0.14352 L -0.37669 0.15509 L -0.23477 0.15092 C -0.22904 0.15046 -0.22318 0.1493 -0.21771 0.14652 C -0.16797 0.12222 -0.19935 0.13819 -0.16966 0.10879 C -0.13763 0.07731 -0.16836 0.11666 -0.13867 0.07546 C -0.13646 0.06342 -0.13398 0.05139 -0.13203 0.03912 C -0.12995 0.0243 -0.12825 -0.00047 -0.12734 -0.01435 C -0.12825 -0.02848 -0.12695 -0.04375 -0.13047 -0.05648 C -0.14036 -0.09167 -0.14987 -0.13079 -0.16706 -0.1551 C -0.18789 -0.18403 -0.19401 -0.19607 -0.21927 -0.21598 C -0.23828 -0.23079 -0.27018 -0.2456 -0.29036 -0.2507 C -0.30443 -0.25417 -0.31862 -0.25463 -0.33268 -0.25648 C -0.34414 -0.25996 -0.35547 -0.26551 -0.3668 -0.26667 C -0.38763 -0.26875 -0.42083 -0.26459 -0.44362 -0.26227 C -0.45039 -0.26042 -0.45716 -0.25926 -0.4638 -0.25648 C -0.49219 -0.24514 -0.50742 -0.23843 -0.53242 -0.22176 C -0.53633 -0.21922 -0.56497 -0.19838 -0.5707 -0.19283 C -0.57383 -0.18959 -0.57591 -0.18473 -0.57878 -0.18102 C -0.58268 -0.17639 -0.58633 -0.17199 -0.59036 -0.16806 C -0.59557 -0.16273 -0.6013 -0.15903 -0.60664 -0.15348 C -0.61224 -0.14792 -0.61719 -0.14028 -0.62279 -0.13473 C -0.62865 -0.12917 -0.63503 -0.12593 -0.64089 -0.12014 C -0.64661 -0.11459 -0.65169 -0.10741 -0.65716 -0.10139 C -0.6612 -0.09723 -0.66562 -0.09422 -0.66927 -0.08982 C -0.675 -0.0831 -0.68008 -0.07477 -0.68568 -0.06806 C -0.68984 -0.0632 -0.69453 -0.05996 -0.6987 -0.0551 C -0.70221 -0.0507 -0.70495 -0.04491 -0.70846 -0.04051 C -0.71185 -0.03611 -0.71589 -0.0338 -0.71901 -0.02894 C -0.7306 -0.01135 -0.7513 0.02916 -0.75898 0.05092 C -0.76224 0.05995 -0.76602 0.06852 -0.76862 0.07847 C -0.77448 0.09977 -0.77565 0.11412 -0.77839 0.13634 C -0.77982 0.16365 -0.78047 0.16134 -0.77435 0.20023 C -0.7737 0.2037 -0.77174 0.20602 -0.77031 0.20879 C -0.7651 0.21898 -0.76432 0.21944 -0.75495 0.22338 C -0.7293 0.23356 -0.72839 0.23194 -0.7043 0.23356 C -0.70039 0.23634 -0.69622 0.23958 -0.69232 0.24213 C -0.69023 0.24328 -0.68815 0.24352 -0.68646 0.24514 C -0.68034 0.25092 -0.67526 0.25856 -0.67031 0.2669 C -0.66823 0.27014 -0.66628 0.27315 -0.66445 0.27685 C -0.66146 0.28379 -0.65846 0.2956 -0.65638 0.30301 C -0.65443 0.31666 -0.65234 0.33009 -0.65052 0.34375 C -0.64961 0.35139 -0.64909 0.35926 -0.64818 0.3669 C -0.64674 0.37754 -0.64323 0.39884 -0.64323 0.39907 C -0.64414 0.42523 -0.63984 0.42037 -0.65052 0.42477 C -0.65208 0.42546 -0.65325 0.42569 -0.65469 0.42639 C -0.6599 0.42523 -0.66497 0.42523 -0.67031 0.42338 C -0.67539 0.42152 -0.675 0.42176 -0.675 0.41759 L -0.675 0.41782 L -0.66927 0.42037 L -0.66354 0.42199">
                                      <p:cBhvr>
                                        <p:cTn id="5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3.75E-6 -5.55556E-6 L 3.75E-6 -5.55556E-6 C 0.00078 -0.00394 0.00078 -0.0088 0.00247 -0.01158 C 0.0039 -0.01389 0.00625 -0.01251 0.0082 -0.0132 C 0.00898 -0.01343 0.00976 -0.01413 0.01055 -0.01459 C 0.03737 -0.01019 0.02187 -0.02061 0.03424 0.00138 C 0.03633 0.00509 0.03763 0.00694 0.03919 0.01157 C 0.0401 0.01435 0.04219 0.02337 0.04153 0.02013 C 0.03646 -0.00695 0.03737 -0.00325 0.03177 -0.02038 C 0.03177 -0.01991 0.03138 0.02291 0.03021 0.03472 C 0.02982 0.03773 0.02903 0.0405 0.02851 0.04351 C 0.02721 0.05972 0.0289 0.04791 0.02526 0.06087 C 0.02461 0.06319 0.02448 0.06597 0.0237 0.06805 C 0.02278 0.0699 0.02135 0.07083 0.02044 0.07245 C 0.0194 0.07407 0.01888 0.07661 0.01797 0.07823 C 0.0164 0.08078 0.01471 0.0831 0.01302 0.08541 C 0.01146 0.08749 0.0082 0.0912 0.0082 0.0912 C 0.00547 0.09073 0.00273 0.09073 3.75E-6 0.08981 C -0.00117 0.08935 -0.00209 0.08773 -0.00326 0.08703 C -0.00404 0.08634 -0.00495 0.08611 -0.00573 0.08541 C -0.00651 0.08472 -0.00742 0.08356 -0.0082 0.08263 C -0.01953 0.06736 -0.0013 0.09027 -0.02123 0.06087 C -0.03073 0.04675 -0.02162 0.06157 -0.03177 0.03911 C -0.03542 0.03101 -0.04037 0.02476 -0.04323 0.01597 C -0.04531 0.00902 -0.04688 0.00161 -0.04974 -0.0044 C -0.05547 -0.01644 -0.05313 -0.01089 -0.05703 -0.02038 C -0.05886 -0.02964 -0.05651 -0.01945 -0.06029 -0.02894 C -0.06107 -0.03079 -0.06146 -0.03288 -0.06198 -0.03473 C -0.06172 -0.04052 -0.06276 -0.04723 -0.0612 -0.05232 C -0.0599 -0.05602 -0.05664 -0.05556 -0.05456 -0.05811 C -0.04974 -0.06389 -0.04818 -0.0669 -0.04154 -0.06806 C -0.03177 -0.07014 -0.02201 -0.06991 -0.01224 -0.07107 L 0.01055 -0.07385 C 0.0388 -0.07246 0.06719 -0.07408 0.09544 -0.06968 C 0.10364 -0.06829 0.11107 -0.05996 0.11901 -0.05649 C 0.12435 -0.05417 0.12995 -0.0544 0.13528 -0.05232 C 0.14193 -0.04954 0.14831 -0.04514 0.15495 -0.04214 C 0.16133 -0.03889 0.16797 -0.03658 0.17448 -0.03334 C 0.20299 -0.01899 0.17513 -0.03149 0.20469 -0.01158 C 0.2181 -0.00255 0.22265 -0.00602 0.23646 0.00578 C 0.247 0.01481 0.27083 0.03819 0.28372 0.05509 C 0.28789 0.06041 0.29219 0.06597 0.29596 0.07245 C 0.30299 0.08448 0.31159 0.0949 0.31627 0.11018 C 0.31797 0.1155 0.31992 0.12036 0.32122 0.12615 C 0.3237 0.13703 0.32773 0.15948 0.32773 0.15948 C 0.32799 0.16365 0.32799 0.16828 0.32851 0.17245 C 0.32903 0.17638 0.33086 0.17986 0.33099 0.18402 C 0.33125 0.19768 0.3306 0.21134 0.3293 0.22453 C 0.32864 0.2324 0.32291 0.24004 0.32044 0.2449 C 0.31406 0.25694 0.31484 0.25948 0.30495 0.26944 C 0.3 0.27453 0.29453 0.27685 0.28945 0.28124 C 0.28281 0.28657 0.27682 0.29444 0.26979 0.29861 C 0.24844 0.31087 0.22643 0.3199 0.20469 0.33032 C 0.19844 0.33333 0.18594 0.33911 0.18594 0.33911 C 0.18398 0.33865 0.1819 0.33911 0.18021 0.33773 C 0.1793 0.33703 0.17903 0.33472 0.17851 0.33333 C 0.17656 0.32708 0.17565 0.32175 0.17448 0.31458 C 0.17122 0.29467 0.17031 0.2868 0.16797 0.26805 C 0.16901 0.2493 0.16875 0.23009 0.17122 0.21157 C 0.17174 0.20763 0.1862 0.17731 0.18672 0.17685 C 0.20286 0.15624 0.21836 0.13124 0.23724 0.12036 C 0.25299 0.11111 0.26862 0.10092 0.2845 0.09282 C 0.2957 0.0868 0.31497 0.08263 0.32604 0.07962 C 0.34127 0.08055 0.35651 0.08078 0.37174 0.08263 C 0.38737 0.08448 0.4026 0.0993 0.41575 0.11157 C 0.42044 0.11597 0.42435 0.12245 0.42877 0.12754 C 0.43633 0.13611 0.44414 0.14351 0.45169 0.15208 C 0.45534 0.15648 0.45911 0.16111 0.46224 0.16666 C 0.47578 0.19073 0.47747 0.19282 0.48346 0.21597 C 0.48372 0.21736 0.48398 0.21874 0.48424 0.22036 C 0.48398 0.22361 0.4845 0.22754 0.48346 0.23032 C 0.48242 0.23333 0.48034 0.23472 0.47851 0.23611 C 0.47044 0.24328 0.4625 0.25115 0.45403 0.25648 C 0.43659 0.26759 0.38242 0.27685 0.37669 0.27823 C 0.36419 0.27777 0.35156 0.278 0.33919 0.27685 C 0.33737 0.27661 0.33463 0.27685 0.33424 0.27384 C 0.33359 0.26944 0.33555 0.26504 0.33672 0.26087 C 0.33932 0.25069 0.34778 0.24675 0.35221 0.24351 C 0.36549 0.23356 0.38698 0.22731 0.3987 0.22453 C 0.4168 0.22036 0.45325 0.21597 0.45325 0.21597 L 0.47604 0.21736 C 0.48828 0.21828 0.48463 0.21666 0.49075 0.22036 C 0.49206 0.22198 0.49557 0.22615 0.49648 0.22893 C 0.49752 0.23217 0.49805 0.23587 0.49896 0.23911 C 0.49974 0.24212 0.50065 0.2449 0.5013 0.24791 C 0.50169 0.2493 0.50169 0.25092 0.50221 0.25208 C 0.50286 0.25393 0.50377 0.25509 0.50469 0.25648 C 0.50403 0.26319 0.50547 0.27152 0.50299 0.27685 C 0.49114 0.30161 0.4776 0.32407 0.46302 0.34351 C 0.46198 0.3449 0.46068 0.34606 0.45976 0.34791 C 0.45664 0.3537 0.4543 0.36111 0.45078 0.36666 C 0.44687 0.37291 0.44206 0.37708 0.43776 0.38263 C 0.43359 0.38819 0.42956 0.39398 0.42552 0.39999 C 0.42305 0.4037 0.42096 0.40856 0.41823 0.41157 C 0.40573 0.42546 0.38971 0.43124 0.37995 0.45069 C 0.37747 0.45555 0.37526 0.46087 0.37252 0.46527 C 0.37083 0.46805 0.36888 0.47036 0.3668 0.47245 C 0.35807 0.48101 0.34857 0.48796 0.33997 0.49698 C 0.33906 0.49791 0.33073 0.50624 0.32851 0.51018 C 0.32786 0.51134 0.32786 0.51388 0.32695 0.51458 C 0.32213 0.51712 0.31706 0.51712 0.31224 0.51874 C 0.28151 0.52986 0.31706 0.52314 0.26419 0.52754 C 0.26107 0.5287 0.25937 0.52847 0.25677 0.53194 C 0.25586 0.5331 0.25534 0.53495 0.2543 0.53634 C 0.25208 0.53911 0.25052 0.53935 0.24778 0.5405 C 0.24375 0.55254 0.24596 0.54698 0.2388 0.56226 C 0.2362 0.56805 0.2332 0.57361 0.23073 0.57962 C 0.22995 0.58171 0.2289 0.58333 0.22825 0.58541 C 0.22161 0.60671 0.2306 0.58217 0.225 0.59722 C 0.21627 0.59097 0.22448 0.59907 0.22005 0.58703 C 0.2181 0.58124 0.21562 0.5787 0.21276 0.57546 L 0.21354 0.59722 L 0.21354 0.59722 L 0.21354 0.59722">
                                      <p:cBhvr>
                                        <p:cTn id="5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2.29167E-6 6.2963E-6 L 2.29167E-6 6.2963E-6 C 0.00026 -0.03101 0.00039 -0.06203 0.00091 -0.09282 C 0.00091 -0.09536 0.00143 -0.09768 0.00169 -0.09999 C 0.00195 -0.10346 0.00221 -0.10694 0.00247 -0.11018 C 0.00299 -0.11458 0.00391 -0.11944 0.00495 -0.12337 C 0.00534 -0.12476 0.00612 -0.12615 0.00651 -0.12754 C 0.00716 -0.12939 0.00729 -0.13194 0.0082 -0.13333 C 0.00911 -0.13471 0.01042 -0.13448 0.01146 -0.13495 C 0.02266 -0.13379 0.03372 -0.13356 0.04492 -0.13194 C 0.05065 -0.13124 0.05339 -0.1287 0.05794 -0.12337 C 0.05859 -0.12245 0.05898 -0.12129 0.05964 -0.12036 C 0.06094 -0.11828 0.06237 -0.11666 0.06367 -0.11458 C 0.06445 -0.11319 0.0651 -0.11134 0.06615 -0.11018 C 0.06706 -0.10902 0.06823 -0.10833 0.0694 -0.1074 C 0.07122 -0.103 0.07344 -0.09907 0.075 -0.09421 C 0.07591 -0.09189 0.07656 -0.08934 0.07747 -0.08703 C 0.08464 -0.07013 0.07448 -0.09907 0.08242 -0.07546 C 0.08268 -0.0736 0.08294 -0.07152 0.0832 -0.06967 C 0.08372 -0.06666 0.08437 -0.06388 0.0849 -0.06087 C 0.08516 -0.05856 0.08542 -0.05601 0.08568 -0.0537 C 0.08594 -0.05184 0.0862 -0.04976 0.08646 -0.04791 C 0.08516 0.01829 0.08815 -0.02893 0.0832 0.00417 C 0.08255 0.00904 0.08268 0.01436 0.08164 0.01876 C 0.06771 0.07547 0.07708 0.03056 0.06523 0.06667 C 0.05911 0.08542 0.06289 0.08473 0.05391 0.09839 C 0.03359 0.12941 0.04427 0.11181 0.03021 0.12755 C 0.01133 0.14862 0.02201 0.14098 0.0082 0.14931 C -0.0056 0.14816 -0.01953 0.14839 -0.03333 0.1463 C -0.0362 0.14584 -0.03906 0.14445 -0.04154 0.14191 C -0.0444 0.13913 -0.04622 0.1338 -0.04883 0.13033 C -0.05273 0.12524 -0.05716 0.12107 -0.06107 0.11598 C -0.07227 0.1014 -0.08984 0.07339 -0.09701 0.05788 C -0.10078 0.04978 -0.10495 0.04214 -0.10833 0.03334 C -0.11341 0.02015 -0.11797 0.00649 -0.12227 -0.0074 C -0.12695 -0.02245 -0.13542 -0.0493 -0.13932 -0.06967 C -0.14063 -0.07592 -0.14154 -0.08217 -0.14258 -0.08842 C -0.14297 -0.09235 -0.14323 -0.09629 -0.14349 -0.09999 C -0.14375 -0.10346 -0.1444 -0.10671 -0.14427 -0.11018 C -0.14414 -0.11712 -0.14375 -0.12384 -0.14258 -0.13055 C -0.14206 -0.13425 -0.14102 -0.13796 -0.13932 -0.14073 C -0.12513 -0.16388 -0.12656 -0.15879 -0.11081 -0.16828 C -0.10625 -0.17106 -0.10143 -0.17337 -0.09701 -0.17684 C -0.09193 -0.18078 -0.0875 -0.1868 -0.08229 -0.19004 C -0.0724 -0.19606 -0.06224 -0.19976 -0.05208 -0.20439 C -0.04674 -0.20694 -0.04115 -0.20879 -0.03581 -0.21157 C -0.03151 -0.21411 -0.02721 -0.21735 -0.02279 -0.21897 C -0.01549 -0.22152 -0.00807 -0.22268 -0.00078 -0.22476 L 0.03919 -0.22337 C 0.04687 -0.22198 0.07096 -0.19397 0.07174 -0.19282 C 0.1151 -0.14143 0.07669 -0.18934 0.0987 -0.15809 C 0.10156 -0.15393 0.10521 -0.15138 0.10768 -0.14652 C 0.11211 -0.13772 0.11536 -0.12708 0.11914 -0.11735 C 0.1207 -0.11319 0.12292 -0.10925 0.12396 -0.10439 C 0.12904 -0.08078 0.12695 -0.09212 0.13047 -0.07106 C 0.12995 -0.0493 0.12982 -0.02754 0.12891 -0.00578 C 0.12865 -0.00092 0.12865 0.00441 0.12721 0.00857 C 0.12344 0.02015 0.11797 0.02987 0.11341 0.04052 C 0.11094 0.0463 0.10951 0.05394 0.10599 0.05788 C 0.10221 0.06228 0.09818 0.06598 0.09466 0.07107 C 0.04414 0.14075 0.11992 0.04283 0.07344 0.10001 C 0.06901 0.10533 0.06523 0.11274 0.06042 0.11737 C 0.05065 0.1264 0.04089 0.13589 0.03021 0.14052 C 0.00781 0.15047 0.0043 0.15302 -0.02201 0.15927 C -0.02682 0.16066 -0.03177 0.16019 -0.03659 0.16089 L -0.05781 0.16366 C -0.05977 0.1632 -0.06172 0.1632 -0.06354 0.16228 C -0.06719 0.16042 -0.07409 0.1551 -0.07409 0.1551 C -0.07852 0.14885 -0.08333 0.14167 -0.08802 0.13612 C -0.09036 0.13357 -0.11289 0.10927 -0.11823 0.1014 C -0.12904 0.08496 -0.14232 0.072 -0.15 0.0507 C -0.15482 0.03704 -0.15924 0.02292 -0.16471 0.01019 C -0.17005 -0.003 -0.1776 -0.01388 -0.18099 -0.02916 L -0.19232 -0.08124 C -0.19271 -0.08657 -0.19271 -0.09189 -0.19323 -0.09721 C -0.19362 -0.10208 -0.19479 -0.10671 -0.19479 -0.11157 C -0.19505 -0.12175 -0.1944 -0.13194 -0.19401 -0.14212 C -0.19388 -0.14606 -0.19388 -0.14999 -0.19323 -0.1537 C -0.19245 -0.1574 -0.19115 -0.16064 -0.18997 -0.16388 C -0.18346 -0.17985 -0.17409 -0.18934 -0.16471 -0.19999 C -0.14922 -0.21759 -0.15742 -0.20971 -0.13203 -0.22615 C -0.11966 -0.23425 -0.10716 -0.24073 -0.09375 -0.24212 L -0.06758 -0.2449 C -0.05052 -0.24305 -0.03333 -0.24259 -0.01628 -0.23911 C -0.01393 -0.23888 0.00091 -0.22731 0.00247 -0.22615 C 0.01055 -0.22059 0.01901 -0.2162 0.02695 -0.21018 C 0.04258 -0.19837 0.03125 -0.20254 0.0457 -0.18703 C 0.06107 -0.17059 0.07174 -0.16434 0.08568 -0.14791 C 0.09674 -0.13471 0.10703 -0.11967 0.11823 -0.1074 C 0.13958 -0.08402 0.12409 -0.10208 0.15664 -0.05509 C 0.16341 -0.04536 0.17018 -0.03587 0.17695 -0.02615 C 0.18138 -0.0199 0.18698 -0.0155 0.18997 -0.0074 C 0.19167 -0.003 0.19336 0.0014 0.19492 0.00579 C 0.19883 0.01667 0.20208 0.02848 0.20638 0.03913 C 0.20911 0.04584 0.21198 0.05232 0.21445 0.05927 C 0.22839 0.09746 0.23164 0.10741 0.24141 0.13612 C 0.24219 0.14144 0.24323 0.14677 0.24388 0.15209 C 0.24609 0.17061 0.24297 0.15487 0.24635 0.16945 C 0.24544 0.19376 0.24505 0.21783 0.24388 0.24191 C 0.24336 0.25116 0.24245 0.24954 0.23971 0.2551 C 0.23685 0.26112 0.23815 0.26019 0.2349 0.26529 C 0.23385 0.26667 0.23294 0.26899 0.23164 0.26945 C 0.22734 0.27107 0.22292 0.27038 0.21862 0.27107 C 0.21146 0.27524 0.21458 0.27038 0.21289 0.28265 C 0.20924 0.30765 0.20143 0.35788 0.20143 0.35788 C 0.20091 0.37917 0.2 0.40047 0.19987 0.42177 C 0.19974 0.43079 0.20026 0.44005 0.20065 0.44931 C 0.20078 0.45209 0.20143 0.4551 0.20143 0.45788 C 0.20169 0.46575 0.20143 0.47339 0.20143 0.48126 L 0.20143 0.48126">
                                      <p:cBhvr>
                                        <p:cTn id="6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-4.375E-6 -2.96296E-6 L -4.375E-6 -2.96296E-6 C -0.00091 -0.01597 -0.00182 -0.02546 -4.375E-6 -0.04352 C 0.00091 -0.05255 0.00339 -0.06065 0.00482 -0.06945 C 0.00573 -0.07431 0.00664 -0.07917 0.00729 -0.08403 C 0.01029 -0.10417 0.00742 -0.09028 0.01055 -0.10417 C 0.01081 -0.10857 0.01042 -0.1132 0.01133 -0.11736 C 0.01185 -0.11945 0.0138 -0.11991 0.01458 -0.12176 C 0.0155 -0.12338 0.01563 -0.1257 0.01628 -0.12755 C 0.01706 -0.1294 0.01797 -0.13125 0.01875 -0.13333 C 0.01927 -0.13472 0.01979 -0.13611 0.02031 -0.1375 C 0.02331 -0.13704 0.0263 -0.13681 0.0293 -0.13611 C 0.03021 -0.13588 0.03112 -0.13565 0.03177 -0.13472 C 0.03307 -0.1331 0.03385 -0.13079 0.03503 -0.12894 C 0.04219 -0.11759 0.03828 -0.12755 0.04805 -0.10718 C 0.05378 -0.09537 0.05117 -0.10023 0.05547 -0.09259 C 0.05599 -0.09074 0.05638 -0.08866 0.05703 -0.08681 C 0.06094 -0.07546 0.06003 -0.08079 0.06354 -0.06806 C 0.06966 -0.0463 0.06263 -0.06806 0.06849 -0.0507 C 0.06901 -0.04722 0.07005 -0.04028 0.07096 -0.03611 C 0.07135 -0.0338 0.07201 -0.03148 0.07253 -0.02894 C 0.07292 -0.02708 0.07305 -0.025 0.07331 -0.02315 C 0.07435 -0.01736 0.07656 -0.00579 0.07656 -0.00579 C 0.07917 0.02106 0.07839 0.00949 0.07578 0.06227 C 0.07565 0.06505 0.07461 0.06713 0.07422 0.06967 C 0.07331 0.07384 0.07292 0.0787 0.07175 0.08264 C 0.07044 0.08657 0.06849 0.08935 0.0668 0.09282 C 0.06576 0.09815 0.06523 0.10393 0.06354 0.1088 C 0.06185 0.11366 0.05938 0.11759 0.05703 0.12176 C 0.05195 0.13079 0.0474 0.14074 0.04154 0.14792 C 0.03372 0.15741 0.02604 0.16782 0.01797 0.17685 C 0.00755 0.18819 0.00638 0.19005 -0.00495 0.2 C -0.00729 0.20208 -0.02318 0.21551 -0.02695 0.21736 C -0.03099 0.21944 -0.03516 0.21991 -0.03919 0.22176 C -0.0431 0.22361 -0.04674 0.22685 -0.05052 0.22893 C -0.05404 0.23079 -0.05768 0.23171 -0.0612 0.23333 C -0.06393 0.23472 -0.06667 0.23634 -0.0694 0.23773 L -0.08646 0.23194 C -0.09023 0.23055 -0.09401 0.22847 -0.09792 0.22755 C -0.10247 0.22662 -0.10716 0.22662 -0.11172 0.22616 C -0.13737 0.20324 -0.09948 0.23634 -0.13047 0.21157 C -0.13789 0.20579 -0.14518 0.1993 -0.15247 0.19282 C -0.16575 0.18102 -0.18047 0.16574 -0.19088 0.14792 C -0.23958 0.06366 -0.20247 0.13356 -0.22747 0.07685 C -0.22995 0.0713 -0.2332 0.06667 -0.23568 0.06088 C -0.24388 0.0412 -0.24075 0.04398 -0.24713 0.02315 C -0.24844 0.01875 -0.25039 0.01458 -0.25195 0.01018 C -0.25273 0.00532 -0.25443 0.00069 -0.25443 -0.0044 C -0.25482 -0.04745 -0.25638 -0.06273 -0.24544 -0.0956 C -0.24414 -0.09977 -0.24128 -0.10185 -0.23971 -0.10579 C -0.23776 -0.11065 -0.23737 -0.11759 -0.2349 -0.12176 C -0.23294 -0.12477 -0.2082 -0.15972 -0.1974 -0.16945 C -0.19088 -0.17523 -0.18437 -0.18033 -0.17773 -0.18542 C -0.17435 -0.1882 -0.1707 -0.19005 -0.16719 -0.19259 C -0.16445 -0.19491 -0.16198 -0.19838 -0.15898 -0.2 C -0.1513 -0.2037 -0.14323 -0.20602 -0.13542 -0.20857 C -0.12682 -0.21134 -0.10703 -0.21482 -0.10117 -0.21574 L -0.07096 -0.21435 C -0.06719 -0.21412 -0.06328 -0.21435 -0.0595 -0.21296 C -0.05534 -0.21158 -0.03737 -0.20232 -0.03177 -0.19699 C -0.02187 -0.1875 -0.01224 -0.17685 -0.00247 -0.16667 C 0.01237 -0.15093 0.00078 -0.16227 0.0155 -0.14491 C 0.02135 -0.13796 0.028 -0.13264 0.03333 -0.12454 C 0.03867 -0.11667 0.04258 -0.10625 0.04727 -0.09699 C 0.05417 -0.08357 0.06042 -0.07338 0.06523 -0.05648 C 0.0668 -0.0507 0.06862 -0.04514 0.07005 -0.03912 C 0.07591 -0.01412 0.07188 -0.02986 0.07422 -0.01435 C 0.07461 -0.01158 0.07526 -0.00857 0.07578 -0.00579 C 0.07526 0.03032 0.07617 0.03356 0.07422 0.0581 C 0.07396 0.06088 0.07383 0.06389 0.07331 0.06667 C 0.07148 0.0794 0.06901 0.08727 0.06602 0.1 C 0.0651 0.10393 0.06432 0.10787 0.06354 0.11157 C 0.06328 0.11597 0.06354 0.1206 0.06276 0.12477 C 0.06107 0.13287 0.05807 0.13981 0.05625 0.14792 C 0.05573 0.15023 0.05495 0.15255 0.05456 0.15509 C 0.05339 0.16319 0.0526 0.17153 0.0513 0.17963 C 0.04987 0.18958 0.04805 0.19907 0.04648 0.2088 C 0.04583 0.21204 0.04479 0.21875 0.04479 0.21875 C 0.04427 0.22893 0.04388 0.23912 0.04323 0.2493 C 0.04284 0.25463 0.04154 0.25972 0.04154 0.26528 C 0.04154 0.29768 0.04245 0.32986 0.04323 0.36227 C 0.04323 0.36389 0.04375 0.36528 0.04401 0.36667 C 0.04479 0.37199 0.04544 0.37731 0.04648 0.38264 C 0.04766 0.38866 0.05273 0.41157 0.05547 0.41875 C 0.05703 0.42315 0.05898 0.42685 0.06107 0.43032 C 0.06419 0.43542 0.06706 0.43727 0.07096 0.43912 C 0.07578 0.44143 0.08229 0.44329 0.08724 0.44491 C 0.09727 0.44444 0.10729 0.44421 0.11732 0.44352 C 0.1543 0.44028 0.14375 0.4463 0.1582 0.43773 C 0.15977 0.42639 0.15768 0.43727 0.16146 0.42616 C 0.16367 0.41898 0.16576 0.41157 0.16797 0.4044 C 0.17057 0.3956 0.16849 0.40139 0.17122 0.39421 C 0.17148 0.3912 0.17162 0.38842 0.17201 0.38542 C 0.17253 0.38171 0.1737 0.37384 0.1737 0.37384 C 0.17305 0.36852 0.17461 0.36065 0.17201 0.35787 C 0.16914 0.35509 0.1651 0.35903 0.16224 0.36227 C 0.1569 0.36829 0.15742 0.37384 0.15482 0.38125 C 0.15417 0.3831 0.15326 0.38495 0.15247 0.38704 L 0.15078 0.3956 C 0.15026 0.39861 0.15026 0.40185 0.14922 0.4044 C 0.14805 0.40671 0.14688 0.40903 0.14596 0.41157 C 0.14414 0.4162 0.14102 0.42616 0.14102 0.42616 C 0.14076 0.4294 0.1401 0.43287 0.14023 0.43611 C 0.14063 0.45856 0.14128 0.48079 0.14271 0.50278 C 0.14284 0.50602 0.1444 0.50856 0.14505 0.51157 C 0.14596 0.51528 0.14648 0.51944 0.14753 0.52315 C 0.14844 0.52639 0.15013 0.52847 0.15078 0.53194 C 0.1513 0.53472 0.15156 0.53796 0.15247 0.54051 C 0.15391 0.54537 0.15638 0.54583 0.15898 0.54792 C 0.15977 0.54676 0.16094 0.54653 0.16146 0.54491 C 0.16211 0.54282 0.16211 0.54005 0.16224 0.53773 C 0.16263 0.52755 0.16081 0.51667 0.16302 0.50717 C 0.16393 0.5037 0.16732 0.50717 0.16953 0.50717 L 0.16706 0.50717">
                                      <p:cBhvr>
                                        <p:cTn id="6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5" descr=""/>
          <p:cNvPicPr/>
          <p:nvPr/>
        </p:nvPicPr>
        <p:blipFill>
          <a:blip r:embed="rId1"/>
          <a:stretch/>
        </p:blipFill>
        <p:spPr>
          <a:xfrm>
            <a:off x="10312560" y="139320"/>
            <a:ext cx="1877400" cy="2328480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3273120" y="1127520"/>
            <a:ext cx="2607120" cy="1645200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" name="Рисунок 34" descr=""/>
          <p:cNvPicPr/>
          <p:nvPr/>
        </p:nvPicPr>
        <p:blipFill>
          <a:blip r:embed="rId2"/>
          <a:stretch/>
        </p:blipFill>
        <p:spPr>
          <a:xfrm>
            <a:off x="5866200" y="1090440"/>
            <a:ext cx="2560320" cy="1682280"/>
          </a:xfrm>
          <a:prstGeom prst="rect">
            <a:avLst/>
          </a:prstGeom>
          <a:ln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3315240" y="0"/>
            <a:ext cx="5170320" cy="108504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3"/>
          <p:cNvSpPr/>
          <p:nvPr/>
        </p:nvSpPr>
        <p:spPr>
          <a:xfrm>
            <a:off x="3302280" y="4454280"/>
            <a:ext cx="2605680" cy="1672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5" name="Рисунок 6" descr=""/>
          <p:cNvPicPr/>
          <p:nvPr/>
        </p:nvPicPr>
        <p:blipFill>
          <a:blip r:embed="rId3"/>
          <a:stretch/>
        </p:blipFill>
        <p:spPr>
          <a:xfrm>
            <a:off x="3286800" y="2773440"/>
            <a:ext cx="2621160" cy="1682280"/>
          </a:xfrm>
          <a:prstGeom prst="rect">
            <a:avLst/>
          </a:prstGeom>
          <a:ln>
            <a:noFill/>
          </a:ln>
        </p:spPr>
      </p:pic>
      <p:pic>
        <p:nvPicPr>
          <p:cNvPr id="106" name="Рисунок 8" descr=""/>
          <p:cNvPicPr/>
          <p:nvPr/>
        </p:nvPicPr>
        <p:blipFill>
          <a:blip r:embed="rId4"/>
          <a:stretch/>
        </p:blipFill>
        <p:spPr>
          <a:xfrm>
            <a:off x="5894640" y="2758320"/>
            <a:ext cx="2560320" cy="168228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9" descr=""/>
          <p:cNvPicPr/>
          <p:nvPr/>
        </p:nvPicPr>
        <p:blipFill>
          <a:blip r:embed="rId5"/>
          <a:stretch/>
        </p:blipFill>
        <p:spPr>
          <a:xfrm>
            <a:off x="5922720" y="4419000"/>
            <a:ext cx="2560320" cy="1682280"/>
          </a:xfrm>
          <a:prstGeom prst="rect">
            <a:avLst/>
          </a:prstGeom>
          <a:ln>
            <a:noFill/>
          </a:ln>
        </p:spPr>
      </p:pic>
      <p:sp>
        <p:nvSpPr>
          <p:cNvPr id="108" name="CustomShape 4"/>
          <p:cNvSpPr/>
          <p:nvPr/>
        </p:nvSpPr>
        <p:spPr>
          <a:xfrm>
            <a:off x="6533640" y="1452600"/>
            <a:ext cx="1290960" cy="118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ffd966"/>
                </a:solidFill>
                <a:latin typeface="Calibri"/>
              </a:rPr>
              <a:t>Ю</a:t>
            </a:r>
            <a:endParaRPr b="0" lang="ru-RU" sz="7200" spc="-1" strike="noStrike">
              <a:latin typeface="Arial"/>
            </a:endParaRPr>
          </a:p>
        </p:txBody>
      </p:sp>
      <p:sp>
        <p:nvSpPr>
          <p:cNvPr id="109" name="CustomShape 5"/>
          <p:cNvSpPr/>
          <p:nvPr/>
        </p:nvSpPr>
        <p:spPr>
          <a:xfrm>
            <a:off x="6856200" y="3020400"/>
            <a:ext cx="8776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ffd966"/>
                </a:solidFill>
                <a:latin typeface="Calibri"/>
              </a:rPr>
              <a:t>Ы</a:t>
            </a:r>
            <a:endParaRPr b="0" lang="ru-RU" sz="7200" spc="-1" strike="noStrike">
              <a:latin typeface="Arial"/>
            </a:endParaRPr>
          </a:p>
        </p:txBody>
      </p:sp>
      <p:sp>
        <p:nvSpPr>
          <p:cNvPr id="110" name="CustomShape 6"/>
          <p:cNvSpPr/>
          <p:nvPr/>
        </p:nvSpPr>
        <p:spPr>
          <a:xfrm>
            <a:off x="6917400" y="4642200"/>
            <a:ext cx="6627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ffd966"/>
                </a:solidFill>
                <a:latin typeface="Calibri"/>
              </a:rPr>
              <a:t>У</a:t>
            </a:r>
            <a:endParaRPr b="0" lang="ru-RU" sz="7200" spc="-1" strike="noStrike">
              <a:latin typeface="Arial"/>
            </a:endParaRPr>
          </a:p>
        </p:txBody>
      </p:sp>
      <p:sp>
        <p:nvSpPr>
          <p:cNvPr id="111" name="CustomShape 7"/>
          <p:cNvSpPr/>
          <p:nvPr/>
        </p:nvSpPr>
        <p:spPr>
          <a:xfrm>
            <a:off x="2321280" y="6353280"/>
            <a:ext cx="8597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Заполни пустые окошки буквой «Р». Прочитай слоги. Подбери картинки на эти слоги.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12" name="Picture 4" descr=""/>
          <p:cNvPicPr/>
          <p:nvPr/>
        </p:nvPicPr>
        <p:blipFill>
          <a:blip r:embed="rId6"/>
          <a:stretch/>
        </p:blipFill>
        <p:spPr>
          <a:xfrm>
            <a:off x="3651840" y="2691000"/>
            <a:ext cx="1973520" cy="1640520"/>
          </a:xfrm>
          <a:prstGeom prst="rect">
            <a:avLst/>
          </a:prstGeom>
          <a:ln>
            <a:noFill/>
          </a:ln>
        </p:spPr>
      </p:pic>
      <p:pic>
        <p:nvPicPr>
          <p:cNvPr id="113" name="Picture 4" descr=""/>
          <p:cNvPicPr/>
          <p:nvPr/>
        </p:nvPicPr>
        <p:blipFill>
          <a:blip r:embed="rId7"/>
          <a:stretch/>
        </p:blipFill>
        <p:spPr>
          <a:xfrm>
            <a:off x="3582720" y="1117080"/>
            <a:ext cx="1973520" cy="1640520"/>
          </a:xfrm>
          <a:prstGeom prst="rect">
            <a:avLst/>
          </a:prstGeom>
          <a:ln>
            <a:noFill/>
          </a:ln>
        </p:spPr>
      </p:pic>
      <p:pic>
        <p:nvPicPr>
          <p:cNvPr id="114" name="Picture 4" descr=""/>
          <p:cNvPicPr/>
          <p:nvPr/>
        </p:nvPicPr>
        <p:blipFill>
          <a:blip r:embed="rId8"/>
          <a:stretch/>
        </p:blipFill>
        <p:spPr>
          <a:xfrm>
            <a:off x="3669120" y="4470120"/>
            <a:ext cx="1973520" cy="1640520"/>
          </a:xfrm>
          <a:prstGeom prst="rect">
            <a:avLst/>
          </a:prstGeom>
          <a:ln>
            <a:noFill/>
          </a:ln>
        </p:spPr>
      </p:pic>
      <p:pic>
        <p:nvPicPr>
          <p:cNvPr id="115" name="Picture 4" descr=""/>
          <p:cNvPicPr/>
          <p:nvPr/>
        </p:nvPicPr>
        <p:blipFill>
          <a:blip r:embed="rId9"/>
          <a:stretch/>
        </p:blipFill>
        <p:spPr>
          <a:xfrm>
            <a:off x="6186960" y="1178280"/>
            <a:ext cx="1973520" cy="1640520"/>
          </a:xfrm>
          <a:prstGeom prst="rect">
            <a:avLst/>
          </a:prstGeom>
          <a:ln>
            <a:noFill/>
          </a:ln>
        </p:spPr>
      </p:pic>
      <p:pic>
        <p:nvPicPr>
          <p:cNvPr id="116" name="Picture 4" descr=""/>
          <p:cNvPicPr/>
          <p:nvPr/>
        </p:nvPicPr>
        <p:blipFill>
          <a:blip r:embed="rId10"/>
          <a:stretch/>
        </p:blipFill>
        <p:spPr>
          <a:xfrm>
            <a:off x="6250320" y="2843640"/>
            <a:ext cx="1973520" cy="1640520"/>
          </a:xfrm>
          <a:prstGeom prst="rect">
            <a:avLst/>
          </a:prstGeom>
          <a:ln>
            <a:noFill/>
          </a:ln>
        </p:spPr>
      </p:pic>
      <p:pic>
        <p:nvPicPr>
          <p:cNvPr id="117" name="Picture 4" descr=""/>
          <p:cNvPicPr/>
          <p:nvPr/>
        </p:nvPicPr>
        <p:blipFill>
          <a:blip r:embed="rId11"/>
          <a:stretch/>
        </p:blipFill>
        <p:spPr>
          <a:xfrm>
            <a:off x="6305760" y="4419000"/>
            <a:ext cx="1973520" cy="1640520"/>
          </a:xfrm>
          <a:prstGeom prst="rect">
            <a:avLst/>
          </a:prstGeom>
          <a:ln>
            <a:noFill/>
          </a:ln>
        </p:spPr>
      </p:pic>
      <p:sp>
        <p:nvSpPr>
          <p:cNvPr id="118" name="CustomShape 8"/>
          <p:cNvSpPr/>
          <p:nvPr/>
        </p:nvSpPr>
        <p:spPr>
          <a:xfrm>
            <a:off x="4347720" y="1309320"/>
            <a:ext cx="6534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ffd966"/>
                </a:solidFill>
                <a:latin typeface="Calibri"/>
              </a:rPr>
              <a:t>Р</a:t>
            </a:r>
            <a:endParaRPr b="0" lang="ru-RU" sz="7200" spc="-1" strike="noStrike">
              <a:latin typeface="Arial"/>
            </a:endParaRPr>
          </a:p>
        </p:txBody>
      </p:sp>
      <p:sp>
        <p:nvSpPr>
          <p:cNvPr id="119" name="CustomShape 9"/>
          <p:cNvSpPr/>
          <p:nvPr/>
        </p:nvSpPr>
        <p:spPr>
          <a:xfrm>
            <a:off x="4270680" y="2854440"/>
            <a:ext cx="6534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ffd966"/>
                </a:solidFill>
                <a:latin typeface="Calibri"/>
              </a:rPr>
              <a:t>Р</a:t>
            </a:r>
            <a:endParaRPr b="0" lang="ru-RU" sz="7200" spc="-1" strike="noStrike">
              <a:latin typeface="Arial"/>
            </a:endParaRPr>
          </a:p>
        </p:txBody>
      </p:sp>
      <p:sp>
        <p:nvSpPr>
          <p:cNvPr id="120" name="CustomShape 10"/>
          <p:cNvSpPr/>
          <p:nvPr/>
        </p:nvSpPr>
        <p:spPr>
          <a:xfrm>
            <a:off x="4329000" y="4618800"/>
            <a:ext cx="6534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ffd966"/>
                </a:solidFill>
                <a:latin typeface="Calibri"/>
              </a:rPr>
              <a:t>Р</a:t>
            </a:r>
            <a:endParaRPr b="0" lang="ru-RU" sz="7200" spc="-1" strike="noStrike">
              <a:latin typeface="Arial"/>
            </a:endParaRPr>
          </a:p>
        </p:txBody>
      </p:sp>
      <p:pic>
        <p:nvPicPr>
          <p:cNvPr id="121" name="Picture 2" descr=""/>
          <p:cNvPicPr/>
          <p:nvPr/>
        </p:nvPicPr>
        <p:blipFill>
          <a:blip r:embed="rId12"/>
          <a:stretch/>
        </p:blipFill>
        <p:spPr>
          <a:xfrm>
            <a:off x="270360" y="4419000"/>
            <a:ext cx="1512720" cy="2118240"/>
          </a:xfrm>
          <a:prstGeom prst="rect">
            <a:avLst/>
          </a:prstGeom>
          <a:ln>
            <a:noFill/>
          </a:ln>
        </p:spPr>
      </p:pic>
      <p:pic>
        <p:nvPicPr>
          <p:cNvPr id="122" name="Picture 4" descr=""/>
          <p:cNvPicPr/>
          <p:nvPr/>
        </p:nvPicPr>
        <p:blipFill>
          <a:blip r:embed="rId13"/>
          <a:stretch/>
        </p:blipFill>
        <p:spPr>
          <a:xfrm>
            <a:off x="185040" y="333720"/>
            <a:ext cx="2626560" cy="1965240"/>
          </a:xfrm>
          <a:prstGeom prst="rect">
            <a:avLst/>
          </a:prstGeom>
          <a:ln>
            <a:noFill/>
          </a:ln>
        </p:spPr>
      </p:pic>
      <p:pic>
        <p:nvPicPr>
          <p:cNvPr id="123" name="Picture 6" descr=""/>
          <p:cNvPicPr/>
          <p:nvPr/>
        </p:nvPicPr>
        <p:blipFill>
          <a:blip r:embed="rId14"/>
          <a:stretch/>
        </p:blipFill>
        <p:spPr>
          <a:xfrm>
            <a:off x="500760" y="2293920"/>
            <a:ext cx="1743480" cy="2179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4" dur="indefinite" restart="never" nodeType="tmRoot">
          <p:childTnLst>
            <p:seq>
              <p:cTn id="75" dur="indefinite" nodeType="mainSeq">
                <p:childTnLst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7.5E-6 5.92593E-6 L 7.5E-6 5.92593E-6 C 0.00027 -0.01388 -0.00064 -0.02777 0.00066 -0.04143 C 0.00118 -0.04606 0.00378 -0.04907 0.00509 -0.053 C 0.00743 -0.06064 0.00925 -0.06874 0.0116 -0.07638 C 0.01238 -0.07893 0.01368 -0.08055 0.01459 -0.08286 C 0.01563 -0.08587 0.01654 -0.08888 0.01746 -0.09189 C 0.01941 -0.09907 0.01915 -0.10231 0.02253 -0.1074 C 0.02501 -0.11134 0.02774 -0.11504 0.03061 -0.11782 C 0.03282 -0.12013 0.03529 -0.12175 0.0379 -0.12291 C 0.04923 -0.12823 0.06068 -0.13263 0.07201 -0.13726 C 0.10548 -0.15092 0.09272 -0.14675 0.12084 -0.15416 C 0.18464 -0.15092 0.18399 -0.18379 0.20678 -0.13981 C 0.20782 -0.13772 0.20873 -0.13564 0.20964 -0.13333 C 0.21654 -0.09259 0.21329 -0.11666 0.20964 -0.02985 C 0.20951 -0.02522 0.20808 -0.02129 0.20743 -0.01689 C 0.206 -0.00578 0.20665 0.00047 0.20313 0.01042 C 0.19962 0.02015 0.19519 0.02917 0.19141 0.0389 C 0.19011 0.04237 0.1892 0.04677 0.18777 0.05047 C 0.18581 0.05556 0.18425 0.06158 0.18126 0.06459 C 0.17956 0.06644 0.178 0.06853 0.17618 0.06991 C 0.1741 0.07153 0.16967 0.07385 0.16967 0.07385 C 0.14532 0.05996 0.1629 0.07616 0.15144 0.05163 C 0.14337 0.0345 0.13959 0.03704 0.13321 0.01806 C 0.128 0.00278 0.12227 -0.01272 0.11941 -0.02985 C 0.10652 -0.10462 0.1129 -0.07268 0.10118 -0.12685 C 0.10522 -0.19791 0.10235 -0.178 0.11134 -0.23958 C 0.11342 -0.25347 0.11472 -0.26782 0.11798 -0.28101 C 0.1267 -0.31712 0.13764 -0.35138 0.14701 -0.38703 C 0.15053 -0.40022 0.15222 -0.41504 0.15652 -0.42731 C 0.17292 -0.4736 0.20105 -0.52916 0.22566 -0.56041 C 0.24376 -0.58356 0.26329 -0.6037 0.28399 -0.61874 C 0.33959 -0.65972 0.34988 -0.65115 0.40626 -0.65231 C 0.41355 -0.64907 0.42149 -0.6486 0.42813 -0.64212 C 0.43477 -0.63564 0.43946 -0.6243 0.4448 -0.61481 C 0.45378 -0.59884 0.46225 -0.58217 0.4711 -0.56573 C 0.47279 -0.54768 0.47852 -0.52916 0.47618 -0.51134 C 0.46693 -0.44305 0.44259 -0.33286 0.40769 -0.28356 C 0.31889 -0.15763 0.33959 -0.16458 0.28243 -0.16064 C 0.27878 -0.17013 0.27358 -0.17823 0.27149 -0.18911 C 0.26433 -0.22754 0.26121 -0.27823 0.26719 -0.31851 C 0.2711 -0.34536 0.2767 -0.37222 0.28464 -0.39606 C 0.29233 -0.41944 0.30196 -0.44143 0.31381 -0.45833 C 0.36055 -0.52546 0.36576 -0.51897 0.41576 -0.53981 C 0.46693 -0.53888 0.49024 -0.54791 0.53581 -0.51921 C 0.55157 -0.50902 0.56589 -0.49328 0.581 -0.48032 C 0.58972 -0.46527 0.60066 -0.45323 0.60717 -0.43495 C 0.62514 -0.38425 0.60756 -0.35578 0.59259 -0.3081 C 0.59193 -0.30601 0.59024 -0.30555 0.58894 -0.30416 C 0.57149 -0.3611 0.57266 -0.34698 0.57878 -0.453 C 0.58295 -0.52546 0.58855 -0.55509 0.6086 -0.60717 C 0.6116 -0.61458 0.6155 -0.62083 0.61889 -0.62777 C 0.6517 -0.60462 0.66355 -0.60532 0.68581 -0.56573 C 0.68855 -0.56087 0.68972 -0.5537 0.69167 -0.54768 C 0.69115 -0.54583 0.69089 -0.54374 0.69024 -0.54235 C 0.68009 -0.52268 0.68699 -0.5405 0.68295 -0.52939 C 0.71212 -0.5236 0.70509 -0.52407 0.7616 -0.55022 C 0.76355 -0.55115 0.76016 -0.55717 0.75938 -0.56041 C 0.75899 -0.56203 0.75834 -0.56319 0.75795 -0.56435 L 0.75209 -0.55671 C 0.75079 -0.55485 0.74844 -0.55138 0.74844 -0.55138 C 0.74558 -0.54305 0.74623 -0.54745 0.74623 -0.53842 L 0.74623 -0.53842">
                                      <p:cBhvr>
                                        <p:cTn id="9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-2.5E-6 -4.44444E-6 L -2.5E-6 -4.44444E-6 C -0.00195 -0.00347 -0.0043 -0.00625 -0.00586 -0.01041 C -0.00677 -0.0125 -0.00664 -0.01574 -0.00729 -0.01805 C -0.00833 -0.02176 -0.00977 -0.025 -0.01094 -0.02847 C -0.01172 -0.03379 -0.01237 -0.03796 -0.01237 -0.04398 C -0.01237 -0.04653 -0.01198 -0.04907 -0.01172 -0.05162 L 0.01966 -0.04907 C 0.02057 -0.04907 0.02148 -0.04791 0.02253 -0.04791 C 0.03542 -0.04699 0.04818 -0.04699 0.06107 -0.04653 C 0.06771 -0.04537 0.07448 -0.04629 0.08073 -0.04259 C 0.08529 -0.04004 0.08802 -0.03171 0.09245 -0.02847 L 0.10117 -0.02199 C 0.10208 -0.0199 0.10286 -0.01736 0.10404 -0.01551 C 0.10586 -0.01273 0.11172 -0.00694 0.11354 -0.00509 C 0.11992 0.00857 0.12409 0.01644 0.12812 0.0375 C 0.1293 0.04398 0.13086 0.05047 0.13177 0.05695 C 0.13594 0.0882 0.13372 0.07523 0.1375 0.09584 C 0.13724 0.10556 0.13724 0.13218 0.13463 0.1463 C 0.13359 0.15162 0.1319 0.15648 0.13099 0.16181 C 0.12734 0.18241 0.13086 0.17639 0.12448 0.19676 C 0.12174 0.20533 0.1151 0.21852 0.11133 0.22523 C 0.10612 0.23449 0.10117 0.24445 0.09531 0.25255 C 0.09206 0.25672 0.08789 0.2581 0.08437 0.26158 C 0.08112 0.26459 0.07825 0.26875 0.075 0.27176 C 0.07213 0.27454 0.06927 0.27662 0.06615 0.27824 C 0.05976 0.28195 0.05573 0.28218 0.04948 0.28357 C 0.04583 0.28218 0.04193 0.28218 0.03854 0.27963 C 0.03698 0.27847 0.03607 0.27547 0.0349 0.27315 C 0.0181 0.23866 0.03984 0.2831 0.02474 0.24468 C 0.02018 0.23334 0.01016 0.21227 0.01016 0.21227 C 0.00898 0.20533 0.00742 0.19861 0.00651 0.19167 C 0.00495 0.18056 0.00378 0.16435 0.00286 0.15278 C 0.00312 0.13681 0.00247 0.12084 0.00365 0.10486 C 0.00391 0.1 0.00612 0.0963 0.00716 0.0919 C 0.00833 0.08727 0.00885 0.08218 0.01016 0.07778 C 0.01081 0.07523 0.01172 0.07269 0.01302 0.0713 C 0.02083 0.06227 0.02799 0.04977 0.03711 0.04653 C 0.04583 0.04352 0.05443 0.03912 0.06328 0.0375 C 0.09505 0.03218 0.07838 0.03472 0.11354 0.02986 C 0.17279 0.03449 0.23216 0.0338 0.29115 0.04398 C 0.30521 0.04653 0.3181 0.05857 0.33125 0.06736 C 0.34648 0.07778 0.36224 0.08635 0.37708 0.09838 C 0.38359 0.10371 0.38932 0.11181 0.39531 0.11922 C 0.39687 0.12107 0.4388 0.17269 0.44766 0.18912 C 0.45482 0.20185 0.46133 0.21597 0.46732 0.23056 C 0.46979 0.23635 0.47122 0.24329 0.47318 0.24977 C 0.47396 0.26273 0.47578 0.2757 0.47539 0.28866 C 0.47487 0.3044 0.47318 0.32037 0.47031 0.33519 C 0.46823 0.34607 0.46445 0.35579 0.46081 0.36505 C 0.44531 0.40533 0.42747 0.44306 0.41276 0.48426 C 0.41159 0.4875 0.40247 0.51459 0.39818 0.52292 C 0.39766 0.52408 0.39674 0.52477 0.39596 0.5257 C 0.39531 0.52477 0.3944 0.52408 0.39388 0.52292 C 0.38776 0.51204 0.39088 0.49746 0.39023 0.48148 C 0.39284 0.46551 0.39518 0.44954 0.39818 0.43357 C 0.39961 0.42616 0.40195 0.41922 0.40325 0.41158 C 0.40911 0.3794 0.40508 0.37755 0.41719 0.35347 C 0.42213 0.34329 0.43099 0.34051 0.4375 0.33658 C 0.46901 0.33797 0.50065 0.33727 0.53216 0.34051 C 0.59284 0.34676 0.55872 0.34653 0.59844 0.36111 C 0.67331 0.38889 0.62734 0.36713 0.65521 0.38056 C 0.65963 0.39051 0.66328 0.40139 0.66836 0.41042 C 0.67005 0.41343 0.67422 0.41968 0.67487 0.41551 C 0.67747 0.40023 0.67539 0.38357 0.67565 0.3676 C 0.67526 0.35533 0.6724 0.3301 0.6793 0.31852 C 0.68138 0.31482 0.68503 0.31667 0.68802 0.31597 C 0.69648 0.32199 0.70469 0.3294 0.71341 0.33403 C 0.74726 0.35209 0.75104 0.35047 0.78268 0.35602 C 0.78333 0.35648 0.78503 0.35602 0.78476 0.35741 C 0.78437 0.36111 0.78151 0.36297 0.77969 0.36389 C 0.77825 0.36435 0.77682 0.36459 0.77539 0.36505 C 0.77044 0.36412 0.76562 0.36366 0.76081 0.3625 C 0.75976 0.36227 0.75872 0.36204 0.75794 0.36111 C 0.75625 0.35972 0.75534 0.3581 0.7543 0.35602 L 0.7543 0.35602 L 0.7543 0.35602">
                                      <p:cBhvr>
                                        <p:cTn id="9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-4.375E-6 -3.33333E-6 L -4.375E-6 -3.33333E-6 C 0.00013 -0.01088 0.0004 -0.02153 0.00066 -0.03241 C 0.00092 -0.03981 0.00066 -0.04722 0.00144 -0.0544 C 0.00157 -0.05648 0.00287 -0.05787 0.00352 -0.05949 C 0.00495 -0.06944 0.00352 -0.05995 0.00573 -0.0713 C 0.00599 -0.07222 0.00847 -0.08634 0.00938 -0.08935 C 0.00977 -0.09051 0.01042 -0.09097 0.01081 -0.0919 C 0.01185 -0.09398 0.01276 -0.0963 0.01381 -0.09838 C 0.0142 -0.09931 0.01459 -0.10046 0.01524 -0.10093 C 0.01641 -0.10231 0.01941 -0.10393 0.0211 -0.10486 L 0.12813 -0.10093 C 0.13021 -0.10093 0.13191 -0.09792 0.13386 -0.09722 C 0.13607 -0.0963 0.13829 -0.0963 0.1405 -0.09583 C 0.14232 -0.09143 0.14336 -0.08912 0.1448 -0.08426 C 0.14545 -0.08218 0.14571 -0.07986 0.14623 -0.07778 C 0.14792 -0.07245 0.15144 -0.06227 0.15144 -0.06227 C 0.15261 -0.04491 0.15131 -0.05856 0.1543 -0.04028 C 0.15482 -0.03681 0.15534 -0.03333 0.15573 -0.02986 C 0.15665 -0.02361 0.15808 -0.01134 0.1586 -0.00532 C 0.15899 -0.00231 0.15912 0.00093 0.15938 0.00394 C 0.15912 0.01644 0.15938 0.02894 0.1586 0.04144 C 0.15834 0.04722 0.15495 0.04398 0.15938 0.04653 C 0.15964 0.04792 0.16016 0.04907 0.16016 0.05046 C 0.1599 0.05579 0.15912 0.06065 0.15717 0.06458 C 0.15612 0.0669 0.15469 0.06898 0.15352 0.07107 C 0.15274 0.07269 0.15222 0.07477 0.15144 0.07639 C 0.15053 0.07778 0.14935 0.0787 0.14844 0.08032 C 0.14766 0.08171 0.14714 0.0838 0.14623 0.08542 C 0.14571 0.08657 0.1448 0.08704 0.14415 0.08796 C 0.14336 0.08889 0.14011 0.09352 0.13907 0.09444 C 0.1379 0.09537 0.1349 0.09653 0.13386 0.09699 C 0.12852 0.0963 0.12318 0.09583 0.11784 0.09444 C 0.11615 0.09398 0.11446 0.09259 0.11276 0.0919 C 0.11016 0.09074 0.10743 0.09005 0.10482 0.08935 C 0.1043 0.08796 0.10391 0.08657 0.10339 0.08542 C 0.1017 0.08241 0.1004 0.08241 0.09818 0.08148 C 0.09219 0.06759 0.0948 0.07361 0.09024 0.06343 C 0.09024 0.06343 0.08438 0.05046 0.08438 0.05046 L 0.08151 0.04259 C 0.08099 0.04005 0.08034 0.0375 0.08008 0.03495 C 0.07904 0.02546 0.07787 0.00648 0.07787 0.00648 C 0.07839 -0.0044 0.07722 -0.01574 0.0793 -0.02593 C 0.08217 -0.04005 0.09037 -0.05787 0.09675 -0.06991 C 0.09883 -0.07384 0.10079 -0.07847 0.10339 -0.08171 C 0.10508 -0.0838 0.10678 -0.08588 0.10847 -0.08819 C 0.10964 -0.08981 0.11068 -0.09213 0.11211 -0.09329 C 0.11849 -0.09838 0.12084 -0.0963 0.12735 -0.09977 C 0.13125 -0.10185 0.13503 -0.10532 0.13907 -0.10741 C 0.1431 -0.10972 0.14727 -0.11065 0.15144 -0.11273 C 0.15534 -0.11458 0.15912 -0.11736 0.16303 -0.11921 C 0.1724 -0.12338 0.175 -0.12315 0.18412 -0.12431 C 0.18803 -0.12639 0.1918 -0.1294 0.19584 -0.13079 C 0.20352 -0.13333 0.21915 -0.13588 0.21915 -0.13588 C 0.23685 -0.13565 0.25456 -0.13588 0.27227 -0.13472 C 0.28568 -0.1338 0.27579 -0.13356 0.28386 -0.12824 C 0.28529 -0.12731 0.28685 -0.12731 0.28829 -0.12685 C 0.28998 -0.12222 0.29271 -0.11829 0.29336 -0.11273 C 0.29493 -0.09861 0.29297 -0.11412 0.29701 -0.0919 C 0.29805 -0.08588 0.29896 -0.07986 0.29987 -0.07384 C 0.30092 -0.06736 0.30183 -0.06088 0.30287 -0.0544 C 0.30339 -0.05093 0.3043 -0.04398 0.3043 -0.04398 C 0.30482 -0.03542 0.30573 -0.02685 0.30573 -0.01829 C 0.30573 -0.01435 0.30391 0.02639 0.30287 0.03495 C 0.3017 0.04375 0.29987 0.05208 0.29844 0.06088 C 0.29792 0.06412 0.29779 0.06806 0.29701 0.07107 C 0.29584 0.07546 0.29388 0.0787 0.29258 0.08287 C 0.28855 0.09514 0.28581 0.10903 0.28099 0.12037 C 0.27709 0.1294 0.27357 0.13889 0.26928 0.14745 C 0.26615 0.15394 0.26433 0.16343 0.2599 0.1669 C 0.24727 0.17685 0.25235 0.17431 0.24532 0.17732 C 0.22995 0.17338 0.23125 0.17755 0.2198 0.16181 C 0.21862 0.16019 0.21771 0.15764 0.21693 0.15532 C 0.21407 0.14722 0.20886 0.13079 0.20886 0.13079 C 0.20691 0.11319 0.20743 0.11968 0.20743 0.08681 C 0.20743 0.08102 0.20769 0.07546 0.20821 0.06991 C 0.20834 0.06759 0.20873 0.06505 0.20964 0.06343 C 0.21511 0.0537 0.22318 0.05162 0.22995 0.04792 L 0.30131 0.05185 C 0.31003 0.05394 0.31706 0.0662 0.3254 0.07107 C 0.33008 0.07407 0.33516 0.07384 0.33998 0.075 C 0.35599 0.08565 0.36485 0.08935 0.3793 0.11389 L 0.39818 0.1463 C 0.39909 0.15023 0.40534 0.17477 0.40547 0.18241 C 0.40573 0.19815 0.40521 0.22708 0.4004 0.24329 C 0.39766 0.25278 0.39336 0.26042 0.39024 0.26921 C 0.38855 0.27384 0.38737 0.27894 0.38581 0.28357 C 0.38308 0.29144 0.37995 0.29907 0.37709 0.30671 C 0.37631 0.3088 0.37357 0.31366 0.37487 0.31319 C 0.37722 0.3125 0.37852 0.30741 0.38073 0.30556 C 0.43803 0.2588 0.34883 0.35046 0.45131 0.23819 C 0.45899 0.22986 0.46641 0.22107 0.47396 0.21227 C 0.47982 0.20556 0.48529 0.19745 0.49141 0.19167 C 0.50691 0.17639 0.52097 0.15463 0.53803 0.1463 C 0.56641 0.13241 0.55183 0.1375 0.58165 0.13079 C 0.61107 0.14167 0.63295 0.14861 0.66172 0.16574 C 0.67188 0.17176 0.67253 0.17107 0.68138 0.17986 C 0.68243 0.18102 0.68334 0.18241 0.68438 0.1838 C 0.68529 0.18681 0.68607 0.19005 0.68724 0.19282 C 0.68803 0.19491 0.68946 0.19607 0.69011 0.19815 C 0.69467 0.21088 0.68776 0.19769 0.69232 0.20579 C 0.69349 0.21227 0.69232 0.20764 0.69532 0.21366 C 0.69818 0.21944 0.70131 0.22523 0.70404 0.23171 C 0.70769 0.24051 0.71094 0.24977 0.7142 0.2588 C 0.7142 0.25903 0.71719 0.27083 0.71928 0.27315 C 0.71993 0.27384 0.72071 0.27407 0.72149 0.27454 C 0.73568 0.26713 0.7375 0.26667 0.7586 0.24861 C 0.76563 0.24259 0.77253 0.23588 0.77969 0.23032 C 0.78803 0.22431 0.7918 0.22384 0.80013 0.2213 C 0.80105 0.21968 0.8043 0.21667 0.803 0.2162 C 0.80013 0.21482 0.79714 0.21759 0.79428 0.21875 C 0.78529 0.22245 0.7806 0.22546 0.7724 0.23032 C 0.77149 0.23218 0.77058 0.23403 0.76954 0.23565 C 0.76836 0.23704 0.76693 0.23773 0.76589 0.23958 C 0.76485 0.2412 0.76446 0.24375 0.76368 0.24607 C 0.76276 0.25278 0.76303 0.24931 0.76303 0.25625 L 0.75638 0.2537 L 0.75638 0.2537">
                                      <p:cBhvr>
                                        <p:cTn id="9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10" descr=""/>
          <p:cNvPicPr/>
          <p:nvPr/>
        </p:nvPicPr>
        <p:blipFill>
          <a:blip r:embed="rId1"/>
          <a:stretch/>
        </p:blipFill>
        <p:spPr>
          <a:xfrm>
            <a:off x="4682880" y="4126680"/>
            <a:ext cx="1743120" cy="2182320"/>
          </a:xfrm>
          <a:prstGeom prst="rect">
            <a:avLst/>
          </a:prstGeom>
          <a:ln>
            <a:noFill/>
          </a:ln>
        </p:spPr>
      </p:pic>
      <p:pic>
        <p:nvPicPr>
          <p:cNvPr id="125" name="Рисунок 6" descr=""/>
          <p:cNvPicPr/>
          <p:nvPr/>
        </p:nvPicPr>
        <p:blipFill>
          <a:blip r:embed="rId2"/>
          <a:stretch/>
        </p:blipFill>
        <p:spPr>
          <a:xfrm>
            <a:off x="-76320" y="4157640"/>
            <a:ext cx="2817360" cy="1923120"/>
          </a:xfrm>
          <a:prstGeom prst="rect">
            <a:avLst/>
          </a:prstGeom>
          <a:ln>
            <a:noFill/>
          </a:ln>
        </p:spPr>
      </p:pic>
      <p:pic>
        <p:nvPicPr>
          <p:cNvPr id="126" name="Рисунок 4" descr=""/>
          <p:cNvPicPr/>
          <p:nvPr/>
        </p:nvPicPr>
        <p:blipFill>
          <a:blip r:embed="rId3"/>
          <a:stretch/>
        </p:blipFill>
        <p:spPr>
          <a:xfrm>
            <a:off x="97200" y="1709640"/>
            <a:ext cx="2970360" cy="1498680"/>
          </a:xfrm>
          <a:prstGeom prst="rect">
            <a:avLst/>
          </a:prstGeom>
          <a:ln>
            <a:noFill/>
          </a:ln>
        </p:spPr>
      </p:pic>
      <p:pic>
        <p:nvPicPr>
          <p:cNvPr id="127" name="Рисунок 27" descr=""/>
          <p:cNvPicPr/>
          <p:nvPr/>
        </p:nvPicPr>
        <p:blipFill>
          <a:blip r:embed="rId4"/>
          <a:stretch/>
        </p:blipFill>
        <p:spPr>
          <a:xfrm>
            <a:off x="8384760" y="-20160"/>
            <a:ext cx="1877400" cy="232848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-44280" y="3423600"/>
            <a:ext cx="2876040" cy="73368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2"/>
          <p:cNvSpPr/>
          <p:nvPr/>
        </p:nvSpPr>
        <p:spPr>
          <a:xfrm>
            <a:off x="4245120" y="3415680"/>
            <a:ext cx="2876040" cy="73368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3"/>
          <p:cNvSpPr/>
          <p:nvPr/>
        </p:nvSpPr>
        <p:spPr>
          <a:xfrm>
            <a:off x="0" y="6123960"/>
            <a:ext cx="2876040" cy="73368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1" name="Рисунок 7" descr=""/>
          <p:cNvPicPr/>
          <p:nvPr/>
        </p:nvPicPr>
        <p:blipFill>
          <a:blip r:embed="rId5"/>
          <a:stretch/>
        </p:blipFill>
        <p:spPr>
          <a:xfrm>
            <a:off x="9302400" y="3399840"/>
            <a:ext cx="2889360" cy="749520"/>
          </a:xfrm>
          <a:prstGeom prst="rect">
            <a:avLst/>
          </a:prstGeom>
          <a:ln>
            <a:noFill/>
          </a:ln>
        </p:spPr>
      </p:pic>
      <p:pic>
        <p:nvPicPr>
          <p:cNvPr id="132" name="Рисунок 8" descr=""/>
          <p:cNvPicPr/>
          <p:nvPr/>
        </p:nvPicPr>
        <p:blipFill>
          <a:blip r:embed="rId6"/>
          <a:stretch/>
        </p:blipFill>
        <p:spPr>
          <a:xfrm>
            <a:off x="4154040" y="6159240"/>
            <a:ext cx="2889360" cy="749520"/>
          </a:xfrm>
          <a:prstGeom prst="rect">
            <a:avLst/>
          </a:prstGeom>
          <a:ln>
            <a:noFill/>
          </a:ln>
        </p:spPr>
      </p:pic>
      <p:pic>
        <p:nvPicPr>
          <p:cNvPr id="133" name="Рисунок 9" descr=""/>
          <p:cNvPicPr/>
          <p:nvPr/>
        </p:nvPicPr>
        <p:blipFill>
          <a:blip r:embed="rId7"/>
          <a:stretch/>
        </p:blipFill>
        <p:spPr>
          <a:xfrm>
            <a:off x="9302400" y="6108120"/>
            <a:ext cx="2889360" cy="749520"/>
          </a:xfrm>
          <a:prstGeom prst="rect">
            <a:avLst/>
          </a:prstGeom>
          <a:ln>
            <a:noFill/>
          </a:ln>
        </p:spPr>
      </p:pic>
      <p:sp>
        <p:nvSpPr>
          <p:cNvPr id="134" name="CustomShape 4"/>
          <p:cNvSpPr/>
          <p:nvPr/>
        </p:nvSpPr>
        <p:spPr>
          <a:xfrm>
            <a:off x="0" y="213120"/>
            <a:ext cx="838440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Подели слова на слоги вертикальными чёрточками. Сосчитай количество слогов в каждом слове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35" name="Line 5"/>
          <p:cNvSpPr/>
          <p:nvPr/>
        </p:nvSpPr>
        <p:spPr>
          <a:xfrm>
            <a:off x="5326560" y="3415680"/>
            <a:ext cx="360" cy="726120"/>
          </a:xfrm>
          <a:prstGeom prst="line">
            <a:avLst/>
          </a:prstGeom>
          <a:ln w="76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6" name="Рисунок 21" descr=""/>
          <p:cNvPicPr/>
          <p:nvPr/>
        </p:nvPicPr>
        <p:blipFill>
          <a:blip r:embed="rId8"/>
          <a:stretch/>
        </p:blipFill>
        <p:spPr>
          <a:xfrm>
            <a:off x="6105240" y="3395880"/>
            <a:ext cx="78840" cy="774000"/>
          </a:xfrm>
          <a:prstGeom prst="rect">
            <a:avLst/>
          </a:prstGeom>
          <a:ln>
            <a:noFill/>
          </a:ln>
        </p:spPr>
      </p:pic>
      <p:sp>
        <p:nvSpPr>
          <p:cNvPr id="137" name="CustomShape 6"/>
          <p:cNvSpPr/>
          <p:nvPr/>
        </p:nvSpPr>
        <p:spPr>
          <a:xfrm>
            <a:off x="7020000" y="1559880"/>
            <a:ext cx="53136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8cbad"/>
                </a:solidFill>
                <a:latin typeface="Calibri"/>
              </a:rPr>
              <a:t>3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38" name="CustomShape 7"/>
          <p:cNvSpPr/>
          <p:nvPr/>
        </p:nvSpPr>
        <p:spPr>
          <a:xfrm>
            <a:off x="2681640" y="2148120"/>
            <a:ext cx="5284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8cbad"/>
                </a:solidFill>
                <a:latin typeface="Calibri"/>
              </a:rPr>
              <a:t>1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139" name="Рисунок 29" descr=""/>
          <p:cNvPicPr/>
          <p:nvPr/>
        </p:nvPicPr>
        <p:blipFill>
          <a:blip r:embed="rId9"/>
          <a:stretch/>
        </p:blipFill>
        <p:spPr>
          <a:xfrm>
            <a:off x="10790280" y="3423600"/>
            <a:ext cx="78840" cy="774000"/>
          </a:xfrm>
          <a:prstGeom prst="rect">
            <a:avLst/>
          </a:prstGeom>
          <a:ln>
            <a:noFill/>
          </a:ln>
        </p:spPr>
      </p:pic>
      <p:pic>
        <p:nvPicPr>
          <p:cNvPr id="140" name="Рисунок 30" descr=""/>
          <p:cNvPicPr/>
          <p:nvPr/>
        </p:nvPicPr>
        <p:blipFill>
          <a:blip r:embed="rId10"/>
          <a:stretch/>
        </p:blipFill>
        <p:spPr>
          <a:xfrm>
            <a:off x="1314360" y="6147000"/>
            <a:ext cx="78840" cy="774000"/>
          </a:xfrm>
          <a:prstGeom prst="rect">
            <a:avLst/>
          </a:prstGeom>
          <a:ln>
            <a:noFill/>
          </a:ln>
        </p:spPr>
      </p:pic>
      <p:sp>
        <p:nvSpPr>
          <p:cNvPr id="141" name="CustomShape 8"/>
          <p:cNvSpPr/>
          <p:nvPr/>
        </p:nvSpPr>
        <p:spPr>
          <a:xfrm>
            <a:off x="9474120" y="2462400"/>
            <a:ext cx="5284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8cbad"/>
                </a:solidFill>
                <a:latin typeface="Calibri"/>
              </a:rPr>
              <a:t>2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42" name="CustomShape 9"/>
          <p:cNvSpPr/>
          <p:nvPr/>
        </p:nvSpPr>
        <p:spPr>
          <a:xfrm>
            <a:off x="2805840" y="4647600"/>
            <a:ext cx="5284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8cbad"/>
                </a:solidFill>
                <a:latin typeface="Calibri"/>
              </a:rPr>
              <a:t>2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143" name="Рисунок 35" descr=""/>
          <p:cNvPicPr/>
          <p:nvPr/>
        </p:nvPicPr>
        <p:blipFill>
          <a:blip r:embed="rId11"/>
          <a:stretch/>
        </p:blipFill>
        <p:spPr>
          <a:xfrm>
            <a:off x="5643720" y="6170400"/>
            <a:ext cx="78840" cy="774000"/>
          </a:xfrm>
          <a:prstGeom prst="rect">
            <a:avLst/>
          </a:prstGeom>
          <a:ln>
            <a:noFill/>
          </a:ln>
        </p:spPr>
      </p:pic>
      <p:sp>
        <p:nvSpPr>
          <p:cNvPr id="144" name="CustomShape 10"/>
          <p:cNvSpPr/>
          <p:nvPr/>
        </p:nvSpPr>
        <p:spPr>
          <a:xfrm>
            <a:off x="6980760" y="4586760"/>
            <a:ext cx="5284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8cbad"/>
                </a:solidFill>
                <a:latin typeface="Calibri"/>
              </a:rPr>
              <a:t>2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145" name="Рисунок 37" descr=""/>
          <p:cNvPicPr/>
          <p:nvPr/>
        </p:nvPicPr>
        <p:blipFill>
          <a:blip r:embed="rId12"/>
          <a:stretch/>
        </p:blipFill>
        <p:spPr>
          <a:xfrm>
            <a:off x="10299960" y="6136200"/>
            <a:ext cx="78840" cy="774000"/>
          </a:xfrm>
          <a:prstGeom prst="rect">
            <a:avLst/>
          </a:prstGeom>
          <a:ln>
            <a:noFill/>
          </a:ln>
        </p:spPr>
      </p:pic>
      <p:pic>
        <p:nvPicPr>
          <p:cNvPr id="146" name="Рисунок 38" descr=""/>
          <p:cNvPicPr/>
          <p:nvPr/>
        </p:nvPicPr>
        <p:blipFill>
          <a:blip r:embed="rId13"/>
          <a:stretch/>
        </p:blipFill>
        <p:spPr>
          <a:xfrm>
            <a:off x="11376720" y="6118200"/>
            <a:ext cx="78840" cy="774000"/>
          </a:xfrm>
          <a:prstGeom prst="rect">
            <a:avLst/>
          </a:prstGeom>
          <a:ln>
            <a:noFill/>
          </a:ln>
        </p:spPr>
      </p:pic>
      <p:sp>
        <p:nvSpPr>
          <p:cNvPr id="147" name="CustomShape 11"/>
          <p:cNvSpPr/>
          <p:nvPr/>
        </p:nvSpPr>
        <p:spPr>
          <a:xfrm>
            <a:off x="8751600" y="5264280"/>
            <a:ext cx="5284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8cbad"/>
                </a:solidFill>
                <a:latin typeface="Calibri"/>
              </a:rPr>
              <a:t>3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148" name="Picture 2" descr=""/>
          <p:cNvPicPr/>
          <p:nvPr/>
        </p:nvPicPr>
        <p:blipFill>
          <a:blip r:embed="rId14"/>
          <a:stretch/>
        </p:blipFill>
        <p:spPr>
          <a:xfrm>
            <a:off x="4751640" y="1087920"/>
            <a:ext cx="1783080" cy="2120400"/>
          </a:xfrm>
          <a:prstGeom prst="rect">
            <a:avLst/>
          </a:prstGeom>
          <a:ln>
            <a:noFill/>
          </a:ln>
        </p:spPr>
      </p:pic>
      <p:pic>
        <p:nvPicPr>
          <p:cNvPr id="149" name="Picture 4" descr=""/>
          <p:cNvPicPr/>
          <p:nvPr/>
        </p:nvPicPr>
        <p:blipFill>
          <a:blip r:embed="rId15"/>
          <a:stretch/>
        </p:blipFill>
        <p:spPr>
          <a:xfrm>
            <a:off x="9880920" y="4157640"/>
            <a:ext cx="1977480" cy="1902600"/>
          </a:xfrm>
          <a:prstGeom prst="rect">
            <a:avLst/>
          </a:prstGeom>
          <a:ln>
            <a:noFill/>
          </a:ln>
        </p:spPr>
      </p:pic>
      <p:pic>
        <p:nvPicPr>
          <p:cNvPr id="150" name="Рисунок 11" descr=""/>
          <p:cNvPicPr/>
          <p:nvPr/>
        </p:nvPicPr>
        <p:blipFill>
          <a:blip r:embed="rId16"/>
          <a:stretch/>
        </p:blipFill>
        <p:spPr>
          <a:xfrm>
            <a:off x="10166400" y="1090080"/>
            <a:ext cx="1660680" cy="1657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0" dur="indefinite" restart="never" nodeType="tmRoot">
          <p:childTnLst>
            <p:seq>
              <p:cTn id="101" dur="indefinite" nodeType="mainSeq">
                <p:childTnLst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Application>LibreOffice/6.1.4.2$Linux_X86_64 LibreOffice_project/9d0f32d1f0b509096fd65e0d4bec26ddd1938fd3</Application>
  <Words>93</Words>
  <Paragraphs>38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2020-01-09T11:00:11Z</dcterms:created>
  <dc:creator>Алёна</dc:creator>
  <dc:description/>
  <dc:language>ru-RU</dc:language>
  <cp:lastModifiedBy>Dm</cp:lastModifiedBy>
  <dcterms:modified xsi:type="dcterms:W3CDTF">2020-02-05T15:32:38Z</dcterms:modified>
  <cp:revision>64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23</vt:i4>
  </property>
</Properties>
</file>